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75" r:id="rId11"/>
    <p:sldId id="276" r:id="rId12"/>
    <p:sldId id="277" r:id="rId13"/>
    <p:sldId id="278" r:id="rId14"/>
    <p:sldId id="279" r:id="rId15"/>
    <p:sldId id="280" r:id="rId16"/>
    <p:sldId id="281" r:id="rId17"/>
    <p:sldId id="288" r:id="rId18"/>
    <p:sldId id="289" r:id="rId19"/>
    <p:sldId id="290" r:id="rId20"/>
    <p:sldId id="292" r:id="rId21"/>
    <p:sldId id="293" r:id="rId22"/>
    <p:sldId id="294" r:id="rId23"/>
    <p:sldId id="295" r:id="rId24"/>
    <p:sldId id="297" r:id="rId25"/>
    <p:sldId id="296" r:id="rId26"/>
    <p:sldId id="299" r:id="rId27"/>
    <p:sldId id="298" r:id="rId28"/>
    <p:sldId id="300" r:id="rId29"/>
    <p:sldId id="301" r:id="rId30"/>
    <p:sldId id="302" r:id="rId31"/>
    <p:sldId id="303" r:id="rId32"/>
    <p:sldId id="30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96" d="100"/>
          <a:sy n="96" d="100"/>
        </p:scale>
        <p:origin x="177"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srinivas" userId="1ac676768216d256" providerId="LiveId" clId="{A741BBF2-ED82-4B59-A798-3681FAE08AA9}"/>
    <pc:docChg chg="delSld">
      <pc:chgData name="sai srinivas" userId="1ac676768216d256" providerId="LiveId" clId="{A741BBF2-ED82-4B59-A798-3681FAE08AA9}" dt="2024-09-27T21:51:27.733" v="0" actId="2696"/>
      <pc:docMkLst>
        <pc:docMk/>
      </pc:docMkLst>
      <pc:sldChg chg="del">
        <pc:chgData name="sai srinivas" userId="1ac676768216d256" providerId="LiveId" clId="{A741BBF2-ED82-4B59-A798-3681FAE08AA9}" dt="2024-09-27T21:51:27.733" v="0" actId="2696"/>
        <pc:sldMkLst>
          <pc:docMk/>
          <pc:sldMk cId="4240807640" sldId="26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272445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F1A666-9664-48D9-90B0-11C319E398CF}" type="datetimeFigureOut">
              <a:rPr lang="en-IN" smtClean="0"/>
              <a:t>27-09-2024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397184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230410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3450337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3576215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2612395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186767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3130448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207398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414727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F1A666-9664-48D9-90B0-11C319E398CF}" type="datetimeFigureOut">
              <a:rPr lang="en-IN" smtClean="0"/>
              <a:t>27-09-2024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4046626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F1A666-9664-48D9-90B0-11C319E398CF}" type="datetimeFigureOut">
              <a:rPr lang="en-IN" smtClean="0"/>
              <a:t>27-09-2024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1574326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F1A666-9664-48D9-90B0-11C319E398CF}" type="datetimeFigureOut">
              <a:rPr lang="en-IN" smtClean="0"/>
              <a:t>27-09-2024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164811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F1A666-9664-48D9-90B0-11C319E398CF}" type="datetimeFigureOut">
              <a:rPr lang="en-IN" smtClean="0"/>
              <a:t>27-09-2024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2977130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F1A666-9664-48D9-90B0-11C319E398CF}" type="datetimeFigureOut">
              <a:rPr lang="en-IN" smtClean="0"/>
              <a:t>27-09-2024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1138262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F1A666-9664-48D9-90B0-11C319E398CF}" type="datetimeFigureOut">
              <a:rPr lang="en-IN" smtClean="0"/>
              <a:t>27-09-2024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3505298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3F1A666-9664-48D9-90B0-11C319E398CF}" type="datetimeFigureOut">
              <a:rPr lang="en-IN" smtClean="0"/>
              <a:t>27-09-2024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A1AB717A-2DEB-4D55-BAFF-D8C235C5CB10}" type="slidenum">
              <a:rPr lang="en-IN" smtClean="0"/>
              <a:t>‹#›</a:t>
            </a:fld>
            <a:endParaRPr lang="en-IN"/>
          </a:p>
        </p:txBody>
      </p:sp>
    </p:spTree>
    <p:extLst>
      <p:ext uri="{BB962C8B-B14F-4D97-AF65-F5344CB8AC3E}">
        <p14:creationId xmlns:p14="http://schemas.microsoft.com/office/powerpoint/2010/main" val="2334301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3F1A666-9664-48D9-90B0-11C319E398CF}" type="datetimeFigureOut">
              <a:rPr lang="en-IN" smtClean="0"/>
              <a:t>27-09-2024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1AB717A-2DEB-4D55-BAFF-D8C235C5CB10}" type="slidenum">
              <a:rPr lang="en-IN" smtClean="0"/>
              <a:t>‹#›</a:t>
            </a:fld>
            <a:endParaRPr lang="en-IN"/>
          </a:p>
        </p:txBody>
      </p:sp>
    </p:spTree>
    <p:extLst>
      <p:ext uri="{BB962C8B-B14F-4D97-AF65-F5344CB8AC3E}">
        <p14:creationId xmlns:p14="http://schemas.microsoft.com/office/powerpoint/2010/main" val="35554090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E28FB95-A605-47A4-AE97-B7071ABB71B2}"/>
              </a:ext>
            </a:extLst>
          </p:cNvPr>
          <p:cNvSpPr>
            <a:spLocks noGrp="1"/>
          </p:cNvSpPr>
          <p:nvPr>
            <p:ph type="subTitle" idx="1"/>
          </p:nvPr>
        </p:nvSpPr>
        <p:spPr>
          <a:xfrm>
            <a:off x="1145931" y="2863483"/>
            <a:ext cx="10029092" cy="3044947"/>
          </a:xfrm>
        </p:spPr>
        <p:txBody>
          <a:bodyPr>
            <a:normAutofit/>
          </a:bodyPr>
          <a:lstStyle/>
          <a:p>
            <a:r>
              <a:rPr lang="en-US" sz="6000" b="1" dirty="0">
                <a:effectLst/>
                <a:latin typeface="Bahnschrift SemiBold SemiConden" panose="020B0502040204020203" pitchFamily="34" charset="0"/>
                <a:ea typeface="Calibri" panose="020F0502020204030204" pitchFamily="34" charset="0"/>
                <a:cs typeface="Times New Roman" panose="02020603050405020304" pitchFamily="18" charset="0"/>
              </a:rPr>
              <a:t>PASSENGER VEHICLE         MANAGEMENT SYSTEM</a:t>
            </a:r>
          </a:p>
          <a:p>
            <a:endParaRPr lang="en-IN" sz="2000" dirty="0">
              <a:latin typeface="Bahnschrift SemiBold SemiConden" panose="020B0502040204020203" pitchFamily="34"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Prof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D.Jyothsna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Prof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K.yellaswamy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latin typeface="Bahnschrift SemiBold SemiConden" panose="020B0502040204020203" pitchFamily="34" charset="0"/>
            </a:endParaRPr>
          </a:p>
        </p:txBody>
      </p:sp>
      <p:pic>
        <p:nvPicPr>
          <p:cNvPr id="4" name="Picture 3" descr="KL Deemed to be University Hyderabad – KLH Main Website">
            <a:extLst>
              <a:ext uri="{FF2B5EF4-FFF2-40B4-BE49-F238E27FC236}">
                <a16:creationId xmlns:a16="http://schemas.microsoft.com/office/drawing/2014/main" id="{8BA74FB7-C084-42A3-8021-6F3E866706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71253" y="476422"/>
            <a:ext cx="4845050" cy="230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878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A1CD-8F64-47E8-80F3-E4F048A9B30B}"/>
              </a:ext>
            </a:extLst>
          </p:cNvPr>
          <p:cNvSpPr>
            <a:spLocks noGrp="1"/>
          </p:cNvSpPr>
          <p:nvPr>
            <p:ph type="title"/>
          </p:nvPr>
        </p:nvSpPr>
        <p:spPr>
          <a:xfrm>
            <a:off x="38150" y="161192"/>
            <a:ext cx="9905998" cy="1905000"/>
          </a:xfrm>
        </p:spPr>
        <p:txBody>
          <a:bodyPr/>
          <a:lstStyle/>
          <a:p>
            <a:r>
              <a:rPr lang="en-IN" dirty="0"/>
              <a:t>Home.html</a:t>
            </a:r>
          </a:p>
        </p:txBody>
      </p:sp>
      <p:pic>
        <p:nvPicPr>
          <p:cNvPr id="3" name="image9.jpeg">
            <a:extLst>
              <a:ext uri="{FF2B5EF4-FFF2-40B4-BE49-F238E27FC236}">
                <a16:creationId xmlns:a16="http://schemas.microsoft.com/office/drawing/2014/main" id="{7627A78A-E204-490C-8B27-16C3D2562CEB}"/>
              </a:ext>
            </a:extLst>
          </p:cNvPr>
          <p:cNvPicPr/>
          <p:nvPr/>
        </p:nvPicPr>
        <p:blipFill>
          <a:blip r:embed="rId2" cstate="print"/>
          <a:stretch>
            <a:fillRect/>
          </a:stretch>
        </p:blipFill>
        <p:spPr>
          <a:xfrm>
            <a:off x="4920810" y="123288"/>
            <a:ext cx="5744210" cy="6573520"/>
          </a:xfrm>
          <a:prstGeom prst="rect">
            <a:avLst/>
          </a:prstGeom>
        </p:spPr>
      </p:pic>
    </p:spTree>
    <p:extLst>
      <p:ext uri="{BB962C8B-B14F-4D97-AF65-F5344CB8AC3E}">
        <p14:creationId xmlns:p14="http://schemas.microsoft.com/office/powerpoint/2010/main" val="2277554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0.jpeg">
            <a:extLst>
              <a:ext uri="{FF2B5EF4-FFF2-40B4-BE49-F238E27FC236}">
                <a16:creationId xmlns:a16="http://schemas.microsoft.com/office/drawing/2014/main" id="{342369A4-CCA9-413F-8DAA-F2E1AFA851FC}"/>
              </a:ext>
            </a:extLst>
          </p:cNvPr>
          <p:cNvPicPr/>
          <p:nvPr/>
        </p:nvPicPr>
        <p:blipFill rotWithShape="1">
          <a:blip r:embed="rId2" cstate="print"/>
          <a:srcRect r="662" b="19664"/>
          <a:stretch/>
        </p:blipFill>
        <p:spPr bwMode="auto">
          <a:xfrm>
            <a:off x="1213338" y="171450"/>
            <a:ext cx="9469316" cy="6515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0222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68E8-0B80-42CC-8A0E-2F126123F7B1}"/>
              </a:ext>
            </a:extLst>
          </p:cNvPr>
          <p:cNvSpPr>
            <a:spLocks noGrp="1"/>
          </p:cNvSpPr>
          <p:nvPr>
            <p:ph type="title"/>
          </p:nvPr>
        </p:nvSpPr>
        <p:spPr>
          <a:xfrm>
            <a:off x="0" y="114300"/>
            <a:ext cx="9905998" cy="791308"/>
          </a:xfrm>
        </p:spPr>
        <p:txBody>
          <a:bodyPr>
            <a:normAutofit fontScale="90000"/>
          </a:bodyPr>
          <a:lstStyle/>
          <a:p>
            <a:r>
              <a:rPr lang="en-US" sz="4900" dirty="0">
                <a:effectLst/>
                <a:latin typeface="Calibri" panose="020F0502020204030204" pitchFamily="34" charset="0"/>
                <a:ea typeface="Calibri" panose="020F0502020204030204" pitchFamily="34" charset="0"/>
                <a:cs typeface="Times New Roman" panose="02020603050405020304" pitchFamily="18" charset="0"/>
              </a:rPr>
              <a:t>Signup</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3" name="image17.jpeg">
            <a:extLst>
              <a:ext uri="{FF2B5EF4-FFF2-40B4-BE49-F238E27FC236}">
                <a16:creationId xmlns:a16="http://schemas.microsoft.com/office/drawing/2014/main" id="{305F2899-72C9-4334-AB44-23F1A5263B4F}"/>
              </a:ext>
            </a:extLst>
          </p:cNvPr>
          <p:cNvPicPr/>
          <p:nvPr/>
        </p:nvPicPr>
        <p:blipFill rotWithShape="1">
          <a:blip r:embed="rId2" cstate="print"/>
          <a:srcRect r="281" b="62228"/>
          <a:stretch/>
        </p:blipFill>
        <p:spPr bwMode="auto">
          <a:xfrm>
            <a:off x="1978269" y="589085"/>
            <a:ext cx="9020908" cy="53105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BE325-C378-4768-948C-7A818EC5D762}"/>
              </a:ext>
            </a:extLst>
          </p:cNvPr>
          <p:cNvSpPr>
            <a:spLocks noGrp="1"/>
          </p:cNvSpPr>
          <p:nvPr>
            <p:ph type="title"/>
          </p:nvPr>
        </p:nvSpPr>
        <p:spPr>
          <a:xfrm>
            <a:off x="68751" y="293077"/>
            <a:ext cx="9905998" cy="665285"/>
          </a:xfrm>
        </p:spPr>
        <p:txBody>
          <a:bodyPr>
            <a:noAutofit/>
          </a:bodyPr>
          <a:lstStyle/>
          <a:p>
            <a:r>
              <a:rPr lang="en-US" sz="4000" dirty="0" err="1">
                <a:effectLst/>
                <a:latin typeface="Calibri" panose="020F0502020204030204" pitchFamily="34" charset="0"/>
                <a:ea typeface="Calibri" panose="020F0502020204030204" pitchFamily="34" charset="0"/>
                <a:cs typeface="Times New Roman" panose="02020603050405020304" pitchFamily="18" charset="0"/>
              </a:rPr>
              <a:t>Signin</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sz="4000" dirty="0"/>
          </a:p>
        </p:txBody>
      </p:sp>
      <p:pic>
        <p:nvPicPr>
          <p:cNvPr id="3" name="image18.jpeg">
            <a:extLst>
              <a:ext uri="{FF2B5EF4-FFF2-40B4-BE49-F238E27FC236}">
                <a16:creationId xmlns:a16="http://schemas.microsoft.com/office/drawing/2014/main" id="{95EE8363-6D73-4DC1-A07D-B38475C760DC}"/>
              </a:ext>
            </a:extLst>
          </p:cNvPr>
          <p:cNvPicPr/>
          <p:nvPr/>
        </p:nvPicPr>
        <p:blipFill rotWithShape="1">
          <a:blip r:embed="rId2" cstate="print"/>
          <a:srcRect t="59407" r="-212"/>
          <a:stretch/>
        </p:blipFill>
        <p:spPr bwMode="auto">
          <a:xfrm>
            <a:off x="1433147" y="625719"/>
            <a:ext cx="9706706" cy="57824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764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FC76-9FF3-4F1C-AD47-DF2794545F73}"/>
              </a:ext>
            </a:extLst>
          </p:cNvPr>
          <p:cNvSpPr>
            <a:spLocks noGrp="1"/>
          </p:cNvSpPr>
          <p:nvPr>
            <p:ph type="title"/>
          </p:nvPr>
        </p:nvSpPr>
        <p:spPr>
          <a:xfrm>
            <a:off x="1141413" y="609600"/>
            <a:ext cx="9905998" cy="709246"/>
          </a:xfrm>
        </p:spPr>
        <p:txBody>
          <a:bodyPr>
            <a:normAutofit/>
          </a:bodyPr>
          <a:lstStyle/>
          <a:p>
            <a:r>
              <a:rPr lang="en-US" sz="4000" dirty="0">
                <a:effectLst/>
                <a:latin typeface="Calibri" panose="020F0502020204030204" pitchFamily="34" charset="0"/>
                <a:ea typeface="Calibri" panose="020F0502020204030204" pitchFamily="34" charset="0"/>
                <a:cs typeface="Times New Roman" panose="02020603050405020304" pitchFamily="18" charset="0"/>
              </a:rPr>
              <a:t>New User Sign</a:t>
            </a:r>
            <a:endParaRPr lang="en-IN" sz="4000" dirty="0"/>
          </a:p>
        </p:txBody>
      </p:sp>
      <p:pic>
        <p:nvPicPr>
          <p:cNvPr id="3" name="image1.jpeg">
            <a:extLst>
              <a:ext uri="{FF2B5EF4-FFF2-40B4-BE49-F238E27FC236}">
                <a16:creationId xmlns:a16="http://schemas.microsoft.com/office/drawing/2014/main" id="{35983A9C-31B7-4B9E-B65D-30E83BFE1415}"/>
              </a:ext>
            </a:extLst>
          </p:cNvPr>
          <p:cNvPicPr/>
          <p:nvPr/>
        </p:nvPicPr>
        <p:blipFill>
          <a:blip r:embed="rId2" cstate="print"/>
          <a:stretch>
            <a:fillRect/>
          </a:stretch>
        </p:blipFill>
        <p:spPr>
          <a:xfrm>
            <a:off x="1600200" y="1661649"/>
            <a:ext cx="9785838" cy="4809490"/>
          </a:xfrm>
          <a:prstGeom prst="rect">
            <a:avLst/>
          </a:prstGeom>
        </p:spPr>
      </p:pic>
    </p:spTree>
    <p:extLst>
      <p:ext uri="{BB962C8B-B14F-4D97-AF65-F5344CB8AC3E}">
        <p14:creationId xmlns:p14="http://schemas.microsoft.com/office/powerpoint/2010/main" val="4177348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4D1F-0508-47C9-A951-6DF54972082C}"/>
              </a:ext>
            </a:extLst>
          </p:cNvPr>
          <p:cNvSpPr>
            <a:spLocks noGrp="1"/>
          </p:cNvSpPr>
          <p:nvPr>
            <p:ph type="title"/>
          </p:nvPr>
        </p:nvSpPr>
        <p:spPr>
          <a:xfrm>
            <a:off x="1141413" y="609600"/>
            <a:ext cx="9905998" cy="929054"/>
          </a:xfrm>
        </p:spPr>
        <p:txBody>
          <a:bodyPr>
            <a:noAutofit/>
          </a:bodyPr>
          <a:lstStyle/>
          <a:p>
            <a:r>
              <a:rPr lang="en-US" sz="4000" dirty="0">
                <a:effectLst/>
                <a:latin typeface="Calibri" panose="020F0502020204030204" pitchFamily="34" charset="0"/>
                <a:ea typeface="Calibri" panose="020F0502020204030204" pitchFamily="34" charset="0"/>
                <a:cs typeface="Times New Roman" panose="02020603050405020304" pitchFamily="18" charset="0"/>
              </a:rPr>
              <a:t>Existing User </a:t>
            </a:r>
            <a:r>
              <a:rPr lang="en-US" sz="4000" dirty="0" err="1">
                <a:effectLst/>
                <a:latin typeface="Calibri" panose="020F0502020204030204" pitchFamily="34" charset="0"/>
                <a:ea typeface="Calibri" panose="020F0502020204030204" pitchFamily="34" charset="0"/>
                <a:cs typeface="Times New Roman" panose="02020603050405020304" pitchFamily="18" charset="0"/>
              </a:rPr>
              <a:t>Signin</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sz="4000" dirty="0"/>
          </a:p>
        </p:txBody>
      </p:sp>
      <p:pic>
        <p:nvPicPr>
          <p:cNvPr id="3" name="image2.jpeg">
            <a:extLst>
              <a:ext uri="{FF2B5EF4-FFF2-40B4-BE49-F238E27FC236}">
                <a16:creationId xmlns:a16="http://schemas.microsoft.com/office/drawing/2014/main" id="{61A0DC5A-4B37-4EED-A031-7DF57308C4D3}"/>
              </a:ext>
            </a:extLst>
          </p:cNvPr>
          <p:cNvPicPr/>
          <p:nvPr/>
        </p:nvPicPr>
        <p:blipFill>
          <a:blip r:embed="rId2" cstate="print"/>
          <a:stretch>
            <a:fillRect/>
          </a:stretch>
        </p:blipFill>
        <p:spPr>
          <a:xfrm>
            <a:off x="923191" y="1819910"/>
            <a:ext cx="9733085" cy="4879828"/>
          </a:xfrm>
          <a:prstGeom prst="rect">
            <a:avLst/>
          </a:prstGeom>
        </p:spPr>
      </p:pic>
    </p:spTree>
    <p:extLst>
      <p:ext uri="{BB962C8B-B14F-4D97-AF65-F5344CB8AC3E}">
        <p14:creationId xmlns:p14="http://schemas.microsoft.com/office/powerpoint/2010/main" val="951967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C75E-4107-4769-B2C2-1361DE32DAD8}"/>
              </a:ext>
            </a:extLst>
          </p:cNvPr>
          <p:cNvSpPr>
            <a:spLocks noGrp="1"/>
          </p:cNvSpPr>
          <p:nvPr>
            <p:ph type="title"/>
          </p:nvPr>
        </p:nvSpPr>
        <p:spPr>
          <a:xfrm>
            <a:off x="0" y="161193"/>
            <a:ext cx="9905998" cy="849923"/>
          </a:xfrm>
        </p:spPr>
        <p:txBody>
          <a:bodyPr>
            <a:noAutofit/>
          </a:bodyPr>
          <a:lstStyle/>
          <a:p>
            <a:r>
              <a:rPr lang="en-US" sz="4400" dirty="0">
                <a:effectLst/>
                <a:latin typeface="Calibri" panose="020F0502020204030204" pitchFamily="34" charset="0"/>
                <a:ea typeface="Calibri" panose="020F0502020204030204" pitchFamily="34" charset="0"/>
                <a:cs typeface="Times New Roman" panose="02020603050405020304" pitchFamily="18" charset="0"/>
              </a:rPr>
              <a:t>Database(</a:t>
            </a:r>
            <a:r>
              <a:rPr lang="en-US" sz="4400" dirty="0" err="1">
                <a:effectLst/>
                <a:latin typeface="Calibri" panose="020F0502020204030204" pitchFamily="34" charset="0"/>
                <a:ea typeface="Calibri" panose="020F0502020204030204" pitchFamily="34" charset="0"/>
                <a:cs typeface="Times New Roman" panose="02020603050405020304" pitchFamily="18" charset="0"/>
              </a:rPr>
              <a:t>Mysql</a:t>
            </a:r>
            <a:r>
              <a:rPr lang="en-US" sz="4400" dirty="0">
                <a:effectLst/>
                <a:latin typeface="Calibri" panose="020F0502020204030204" pitchFamily="34" charset="0"/>
                <a:ea typeface="Calibri" panose="020F0502020204030204" pitchFamily="34" charset="0"/>
                <a:cs typeface="Times New Roman" panose="02020603050405020304" pitchFamily="18" charset="0"/>
              </a:rPr>
              <a:t>)</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sz="4400" dirty="0"/>
          </a:p>
        </p:txBody>
      </p:sp>
      <p:pic>
        <p:nvPicPr>
          <p:cNvPr id="3" name="image1.jpeg">
            <a:extLst>
              <a:ext uri="{FF2B5EF4-FFF2-40B4-BE49-F238E27FC236}">
                <a16:creationId xmlns:a16="http://schemas.microsoft.com/office/drawing/2014/main" id="{5ADA5A78-1F62-4BBF-9E56-FB759DC35282}"/>
              </a:ext>
            </a:extLst>
          </p:cNvPr>
          <p:cNvPicPr/>
          <p:nvPr/>
        </p:nvPicPr>
        <p:blipFill>
          <a:blip r:embed="rId2" cstate="print"/>
          <a:stretch>
            <a:fillRect/>
          </a:stretch>
        </p:blipFill>
        <p:spPr>
          <a:xfrm>
            <a:off x="4851204" y="161193"/>
            <a:ext cx="5725160" cy="3201670"/>
          </a:xfrm>
          <a:prstGeom prst="rect">
            <a:avLst/>
          </a:prstGeom>
        </p:spPr>
      </p:pic>
      <p:sp>
        <p:nvSpPr>
          <p:cNvPr id="5" name="TextBox 4">
            <a:extLst>
              <a:ext uri="{FF2B5EF4-FFF2-40B4-BE49-F238E27FC236}">
                <a16:creationId xmlns:a16="http://schemas.microsoft.com/office/drawing/2014/main" id="{A58C7E21-7339-4572-81B0-CCD0ADEA763E}"/>
              </a:ext>
            </a:extLst>
          </p:cNvPr>
          <p:cNvSpPr txBox="1"/>
          <p:nvPr/>
        </p:nvSpPr>
        <p:spPr>
          <a:xfrm>
            <a:off x="-1464" y="3837233"/>
            <a:ext cx="6097464" cy="375552"/>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Customer Module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1.jpeg">
            <a:extLst>
              <a:ext uri="{FF2B5EF4-FFF2-40B4-BE49-F238E27FC236}">
                <a16:creationId xmlns:a16="http://schemas.microsoft.com/office/drawing/2014/main" id="{85A4388A-DA09-4CCA-9713-92F07767B4B2}"/>
              </a:ext>
            </a:extLst>
          </p:cNvPr>
          <p:cNvPicPr/>
          <p:nvPr/>
        </p:nvPicPr>
        <p:blipFill>
          <a:blip r:embed="rId3" cstate="print"/>
          <a:stretch>
            <a:fillRect/>
          </a:stretch>
        </p:blipFill>
        <p:spPr>
          <a:xfrm>
            <a:off x="4844854" y="3635375"/>
            <a:ext cx="5731510" cy="3222625"/>
          </a:xfrm>
          <a:prstGeom prst="rect">
            <a:avLst/>
          </a:prstGeom>
        </p:spPr>
      </p:pic>
    </p:spTree>
    <p:extLst>
      <p:ext uri="{BB962C8B-B14F-4D97-AF65-F5344CB8AC3E}">
        <p14:creationId xmlns:p14="http://schemas.microsoft.com/office/powerpoint/2010/main" val="2203183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53850F1-886F-4E00-BDBB-114C3EEA6096}"/>
              </a:ext>
            </a:extLst>
          </p:cNvPr>
          <p:cNvSpPr txBox="1"/>
          <p:nvPr/>
        </p:nvSpPr>
        <p:spPr>
          <a:xfrm>
            <a:off x="112102" y="287008"/>
            <a:ext cx="6097464" cy="375552"/>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Dealers Module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image2.jpeg">
            <a:extLst>
              <a:ext uri="{FF2B5EF4-FFF2-40B4-BE49-F238E27FC236}">
                <a16:creationId xmlns:a16="http://schemas.microsoft.com/office/drawing/2014/main" id="{3645E7BC-5836-4E10-A05A-B7347DD2193B}"/>
              </a:ext>
            </a:extLst>
          </p:cNvPr>
          <p:cNvPicPr/>
          <p:nvPr/>
        </p:nvPicPr>
        <p:blipFill>
          <a:blip r:embed="rId2" cstate="print"/>
          <a:stretch>
            <a:fillRect/>
          </a:stretch>
        </p:blipFill>
        <p:spPr>
          <a:xfrm>
            <a:off x="3942422" y="137232"/>
            <a:ext cx="5731510" cy="3222625"/>
          </a:xfrm>
          <a:prstGeom prst="rect">
            <a:avLst/>
          </a:prstGeom>
        </p:spPr>
      </p:pic>
      <p:sp>
        <p:nvSpPr>
          <p:cNvPr id="21" name="TextBox 20">
            <a:extLst>
              <a:ext uri="{FF2B5EF4-FFF2-40B4-BE49-F238E27FC236}">
                <a16:creationId xmlns:a16="http://schemas.microsoft.com/office/drawing/2014/main" id="{2CD7CB81-CD7F-4CEB-BC9D-878D867C1B05}"/>
              </a:ext>
            </a:extLst>
          </p:cNvPr>
          <p:cNvSpPr txBox="1"/>
          <p:nvPr/>
        </p:nvSpPr>
        <p:spPr>
          <a:xfrm>
            <a:off x="112102" y="3694028"/>
            <a:ext cx="6097464" cy="375552"/>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Admins Module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2" name="Group 21">
            <a:extLst>
              <a:ext uri="{FF2B5EF4-FFF2-40B4-BE49-F238E27FC236}">
                <a16:creationId xmlns:a16="http://schemas.microsoft.com/office/drawing/2014/main" id="{4BF5064D-474F-4B5A-A11A-DC54DAF71209}"/>
              </a:ext>
            </a:extLst>
          </p:cNvPr>
          <p:cNvGrpSpPr>
            <a:grpSpLocks/>
          </p:cNvGrpSpPr>
          <p:nvPr/>
        </p:nvGrpSpPr>
        <p:grpSpPr bwMode="auto">
          <a:xfrm>
            <a:off x="4285322" y="3359857"/>
            <a:ext cx="5677535" cy="3496945"/>
            <a:chOff x="14" y="1511"/>
            <a:chExt cx="9316" cy="5738"/>
          </a:xfrm>
        </p:grpSpPr>
        <p:pic>
          <p:nvPicPr>
            <p:cNvPr id="23" name="docshape25">
              <a:extLst>
                <a:ext uri="{FF2B5EF4-FFF2-40B4-BE49-F238E27FC236}">
                  <a16:creationId xmlns:a16="http://schemas.microsoft.com/office/drawing/2014/main" id="{83BB52D1-D8CE-46DE-9FDA-C4E52926D5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61" r="344" b="24"/>
            <a:stretch/>
          </p:blipFill>
          <p:spPr bwMode="auto">
            <a:xfrm>
              <a:off x="14" y="1985"/>
              <a:ext cx="9316" cy="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docshape26">
              <a:extLst>
                <a:ext uri="{FF2B5EF4-FFF2-40B4-BE49-F238E27FC236}">
                  <a16:creationId xmlns:a16="http://schemas.microsoft.com/office/drawing/2014/main" id="{EAB578EF-22E3-4B98-B4C4-FC6AA10C9437}"/>
                </a:ext>
              </a:extLst>
            </p:cNvPr>
            <p:cNvSpPr txBox="1">
              <a:spLocks noChangeArrowheads="1"/>
            </p:cNvSpPr>
            <p:nvPr/>
          </p:nvSpPr>
          <p:spPr bwMode="auto">
            <a:xfrm>
              <a:off x="16" y="1511"/>
              <a:ext cx="485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035"/>
                </a:lnSpc>
                <a:spcAft>
                  <a:spcPts val="800"/>
                </a:spcAft>
              </a:pPr>
              <a:r>
                <a:rPr lang="en-IN" sz="1050">
                  <a:solidFill>
                    <a:srgbClr val="F44646"/>
                  </a:solidFill>
                  <a:effectLst/>
                  <a:latin typeface="Calibri" panose="020F0502020204030204" pitchFamily="34" charset="0"/>
                  <a:ea typeface="Calibri" panose="020F0502020204030204" pitchFamily="34" charset="0"/>
                  <a:cs typeface="Times New Roman" panose="02020603050405020304" pitchFamily="18" charset="0"/>
                </a:rPr>
                <a:t>&lt;</a:t>
              </a:r>
              <a:r>
                <a:rPr lang="en-IN" sz="1050">
                  <a:solidFill>
                    <a:srgbClr val="D3D3D3"/>
                  </a:solidFill>
                  <a:effectLst/>
                  <a:latin typeface="Calibri" panose="020F0502020204030204" pitchFamily="34" charset="0"/>
                  <a:ea typeface="Calibri" panose="020F0502020204030204" pitchFamily="34" charset="0"/>
                  <a:cs typeface="Times New Roman" panose="02020603050405020304" pitchFamily="18" charset="0"/>
                </a:rPr>
                <a:t>%@include</a:t>
              </a:r>
              <a:r>
                <a:rPr lang="en-IN" sz="1050" spc="-130">
                  <a:solidFill>
                    <a:srgbClr val="D3D3D3"/>
                  </a:solidFill>
                  <a:effectLst/>
                  <a:latin typeface="Calibri" panose="020F0502020204030204" pitchFamily="34" charset="0"/>
                  <a:ea typeface="Calibri" panose="020F0502020204030204" pitchFamily="34" charset="0"/>
                  <a:cs typeface="Times New Roman" panose="02020603050405020304" pitchFamily="18" charset="0"/>
                </a:rPr>
                <a:t> </a:t>
              </a:r>
              <a:r>
                <a:rPr lang="en-IN" sz="1050">
                  <a:solidFill>
                    <a:srgbClr val="D3D3D3"/>
                  </a:solidFill>
                  <a:effectLst/>
                  <a:latin typeface="Calibri" panose="020F0502020204030204" pitchFamily="34" charset="0"/>
                  <a:ea typeface="Calibri" panose="020F0502020204030204" pitchFamily="34" charset="0"/>
                  <a:cs typeface="Times New Roman" panose="02020603050405020304" pitchFamily="18" charset="0"/>
                </a:rPr>
                <a:t>file="../partials/footer.jsp"%&gt;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127804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C80BCE7-1138-46CF-947A-1109E500807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121" name="image1.jpeg">
            <a:extLst>
              <a:ext uri="{FF2B5EF4-FFF2-40B4-BE49-F238E27FC236}">
                <a16:creationId xmlns:a16="http://schemas.microsoft.com/office/drawing/2014/main" id="{99C0F52E-0B45-4FD5-9BA5-F706C72A0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373" y="193431"/>
            <a:ext cx="5984875" cy="3365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D78B829-8AB7-4BD4-99E5-6710162EB879}"/>
              </a:ext>
            </a:extLst>
          </p:cNvPr>
          <p:cNvSpPr>
            <a:spLocks noChangeArrowheads="1"/>
          </p:cNvSpPr>
          <p:nvPr/>
        </p:nvSpPr>
        <p:spPr bwMode="auto">
          <a:xfrm>
            <a:off x="0" y="110952"/>
            <a:ext cx="4222118"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Customer Module (Profile )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902B05D-E53C-44E4-8ADE-AA561F32AB6D}"/>
              </a:ext>
            </a:extLst>
          </p:cNvPr>
          <p:cNvSpPr txBox="1"/>
          <p:nvPr/>
        </p:nvSpPr>
        <p:spPr>
          <a:xfrm>
            <a:off x="0" y="3752362"/>
            <a:ext cx="6163408" cy="375552"/>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Packages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6252FF5-B578-4869-82FF-DCC49757992E}"/>
              </a:ext>
            </a:extLst>
          </p:cNvPr>
          <p:cNvPicPr/>
          <p:nvPr/>
        </p:nvPicPr>
        <p:blipFill rotWithShape="1">
          <a:blip r:embed="rId3"/>
          <a:srcRect l="13501" t="20445" r="13667" b="9924"/>
          <a:stretch/>
        </p:blipFill>
        <p:spPr bwMode="auto">
          <a:xfrm>
            <a:off x="3622432" y="3874843"/>
            <a:ext cx="5557104" cy="27897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0393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132AB-A58E-4222-BEF2-94B2362A66D8}"/>
              </a:ext>
            </a:extLst>
          </p:cNvPr>
          <p:cNvPicPr/>
          <p:nvPr/>
        </p:nvPicPr>
        <p:blipFill rotWithShape="1">
          <a:blip r:embed="rId2"/>
          <a:srcRect l="12962" t="17727" r="12088" b="10480"/>
          <a:stretch/>
        </p:blipFill>
        <p:spPr bwMode="auto">
          <a:xfrm>
            <a:off x="650997" y="100012"/>
            <a:ext cx="6752126" cy="3115652"/>
          </a:xfrm>
          <a:prstGeom prst="rect">
            <a:avLst/>
          </a:prstGeom>
          <a:ln>
            <a:noFill/>
          </a:ln>
          <a:extLst>
            <a:ext uri="{53640926-AAD7-44D8-BBD7-CCE9431645EC}">
              <a14:shadowObscured xmlns:a14="http://schemas.microsoft.com/office/drawing/2010/main"/>
            </a:ext>
          </a:extLst>
        </p:spPr>
      </p:pic>
      <p:pic>
        <p:nvPicPr>
          <p:cNvPr id="3" name="image15.jpeg">
            <a:extLst>
              <a:ext uri="{FF2B5EF4-FFF2-40B4-BE49-F238E27FC236}">
                <a16:creationId xmlns:a16="http://schemas.microsoft.com/office/drawing/2014/main" id="{D494931E-C778-49AB-8F26-7B7FF6823919}"/>
              </a:ext>
            </a:extLst>
          </p:cNvPr>
          <p:cNvPicPr/>
          <p:nvPr/>
        </p:nvPicPr>
        <p:blipFill>
          <a:blip r:embed="rId3" cstate="print"/>
          <a:stretch>
            <a:fillRect/>
          </a:stretch>
        </p:blipFill>
        <p:spPr>
          <a:xfrm>
            <a:off x="4818185" y="3429000"/>
            <a:ext cx="7009325" cy="3328988"/>
          </a:xfrm>
          <a:prstGeom prst="rect">
            <a:avLst/>
          </a:prstGeom>
        </p:spPr>
      </p:pic>
    </p:spTree>
    <p:extLst>
      <p:ext uri="{BB962C8B-B14F-4D97-AF65-F5344CB8AC3E}">
        <p14:creationId xmlns:p14="http://schemas.microsoft.com/office/powerpoint/2010/main" val="2071701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A199-2E46-4FE5-901D-2F082A8AC36E}"/>
              </a:ext>
            </a:extLst>
          </p:cNvPr>
          <p:cNvSpPr>
            <a:spLocks noGrp="1"/>
          </p:cNvSpPr>
          <p:nvPr>
            <p:ph type="title"/>
          </p:nvPr>
        </p:nvSpPr>
        <p:spPr/>
        <p:txBody>
          <a:bodyPr/>
          <a:lstStyle/>
          <a:p>
            <a:r>
              <a:rPr lang="en-US" sz="3600" b="1" dirty="0">
                <a:effectLst/>
                <a:latin typeface="Calibri" panose="020F0502020204030204" pitchFamily="34" charset="0"/>
                <a:ea typeface="Calibri" panose="020F0502020204030204" pitchFamily="34" charset="0"/>
                <a:cs typeface="Times New Roman" panose="02020603050405020304" pitchFamily="18" charset="0"/>
              </a:rPr>
              <a:t>                                Team Members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0EB6BE3-B1E3-49B3-B931-8CF7A2986B40}"/>
              </a:ext>
            </a:extLst>
          </p:cNvPr>
          <p:cNvSpPr>
            <a:spLocks noGrp="1"/>
          </p:cNvSpPr>
          <p:nvPr>
            <p:ph idx="1"/>
          </p:nvPr>
        </p:nvSpPr>
        <p:spPr/>
        <p:txBody>
          <a:bodyPr>
            <a:normAutofit/>
          </a:bodyPr>
          <a:lstStyle/>
          <a:p>
            <a:pPr marL="342900" lvl="0" indent="-342900">
              <a:lnSpc>
                <a:spcPct val="107000"/>
              </a:lnSpc>
              <a:spcAft>
                <a:spcPts val="800"/>
              </a:spcAft>
              <a:buFont typeface="+mj-lt"/>
              <a:buAutoNum type="arabicParenR"/>
            </a:pPr>
            <a:r>
              <a:rPr lang="en-IN" sz="3600" b="1" dirty="0">
                <a:effectLst/>
                <a:latin typeface="Calibri" panose="020F0502020204030204" pitchFamily="34" charset="0"/>
                <a:ea typeface="Calibri" panose="020F0502020204030204" pitchFamily="34" charset="0"/>
                <a:cs typeface="Times New Roman" panose="02020603050405020304" pitchFamily="18" charset="0"/>
              </a:rPr>
              <a:t>Srinivas (190330213)</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pPr>
            <a:r>
              <a:rPr lang="en-IN" sz="3600" b="1" dirty="0">
                <a:effectLst/>
                <a:latin typeface="Calibri" panose="020F0502020204030204" pitchFamily="34" charset="0"/>
                <a:ea typeface="Calibri" panose="020F0502020204030204" pitchFamily="34" charset="0"/>
                <a:cs typeface="Times New Roman" panose="02020603050405020304" pitchFamily="18" charset="0"/>
              </a:rPr>
              <a:t>Rajesh V (190330307) </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3600" b="1" dirty="0">
                <a:effectLst/>
                <a:latin typeface="Calibri" panose="020F0502020204030204" pitchFamily="34" charset="0"/>
                <a:ea typeface="Calibri" panose="020F0502020204030204" pitchFamily="34" charset="0"/>
                <a:cs typeface="Times New Roman" panose="02020603050405020304" pitchFamily="18" charset="0"/>
              </a:rPr>
              <a:t>3) Jayanth M (190330306)</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3600" b="1" dirty="0">
                <a:effectLst/>
                <a:latin typeface="Calibri" panose="020F0502020204030204" pitchFamily="34" charset="0"/>
                <a:ea typeface="Calibri" panose="020F0502020204030204" pitchFamily="34" charset="0"/>
                <a:cs typeface="Times New Roman" panose="02020603050405020304" pitchFamily="18" charset="0"/>
              </a:rPr>
              <a:t>4) Hemanth N (190330308</a:t>
            </a:r>
            <a:endParaRPr lang="en-IN" sz="3600" dirty="0"/>
          </a:p>
        </p:txBody>
      </p:sp>
    </p:spTree>
    <p:extLst>
      <p:ext uri="{BB962C8B-B14F-4D97-AF65-F5344CB8AC3E}">
        <p14:creationId xmlns:p14="http://schemas.microsoft.com/office/powerpoint/2010/main" val="994058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CC3F23-3CF6-409D-987F-A1FB1E4961EE}"/>
              </a:ext>
            </a:extLst>
          </p:cNvPr>
          <p:cNvSpPr txBox="1"/>
          <p:nvPr/>
        </p:nvSpPr>
        <p:spPr>
          <a:xfrm>
            <a:off x="0" y="146332"/>
            <a:ext cx="6097464" cy="774507"/>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Admin’s Module   </a:t>
            </a:r>
          </a:p>
          <a:p>
            <a:pPr>
              <a:lnSpc>
                <a:spcPct val="107000"/>
              </a:lnSpc>
              <a:spcAft>
                <a:spcPts val="800"/>
              </a:spcAft>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Customers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D0F16504-ECE6-4CCB-A5D0-27FB33589A9D}"/>
              </a:ext>
            </a:extLst>
          </p:cNvPr>
          <p:cNvPicPr>
            <a:picLocks noChangeAspect="1"/>
          </p:cNvPicPr>
          <p:nvPr/>
        </p:nvPicPr>
        <p:blipFill rotWithShape="1">
          <a:blip r:embed="rId2"/>
          <a:srcRect l="13558" t="49999" r="19447" b="18590"/>
          <a:stretch/>
        </p:blipFill>
        <p:spPr>
          <a:xfrm>
            <a:off x="1934308" y="920839"/>
            <a:ext cx="8168054" cy="2154115"/>
          </a:xfrm>
          <a:prstGeom prst="rect">
            <a:avLst/>
          </a:prstGeom>
        </p:spPr>
      </p:pic>
      <p:sp>
        <p:nvSpPr>
          <p:cNvPr id="21" name="TextBox 20">
            <a:extLst>
              <a:ext uri="{FF2B5EF4-FFF2-40B4-BE49-F238E27FC236}">
                <a16:creationId xmlns:a16="http://schemas.microsoft.com/office/drawing/2014/main" id="{75A7B10A-3595-4693-9F04-74A0924D01C0}"/>
              </a:ext>
            </a:extLst>
          </p:cNvPr>
          <p:cNvSpPr txBox="1"/>
          <p:nvPr/>
        </p:nvSpPr>
        <p:spPr>
          <a:xfrm>
            <a:off x="-13189" y="3473909"/>
            <a:ext cx="6123842" cy="375552"/>
          </a:xfrm>
          <a:prstGeom prst="rect">
            <a:avLst/>
          </a:prstGeom>
          <a:noFill/>
        </p:spPr>
        <p:txBody>
          <a:bodyPr wrap="square">
            <a:spAutoFit/>
          </a:bodyPr>
          <a:lstStyle/>
          <a:p>
            <a:pPr marR="1104265">
              <a:lnSpc>
                <a:spcPct val="107000"/>
              </a:lnSpc>
              <a:spcBef>
                <a:spcPts val="500"/>
              </a:spcBef>
              <a:spcAft>
                <a:spcPts val="800"/>
              </a:spcAft>
            </a:pPr>
            <a:r>
              <a:rPr lang="en-IN" sz="1800" dirty="0">
                <a:effectLst/>
                <a:latin typeface="Calibri Light" panose="020F0302020204030204" pitchFamily="34" charset="0"/>
                <a:ea typeface="Calibri" panose="020F0502020204030204" pitchFamily="34" charset="0"/>
                <a:cs typeface="Times New Roman" panose="02020603050405020304" pitchFamily="18" charset="0"/>
              </a:rPr>
              <a:t>Admin’s Module (Packages)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672F1D95-9781-479A-BF71-0F5A14F7CD36}"/>
              </a:ext>
            </a:extLst>
          </p:cNvPr>
          <p:cNvPicPr>
            <a:picLocks noChangeAspect="1"/>
          </p:cNvPicPr>
          <p:nvPr/>
        </p:nvPicPr>
        <p:blipFill rotWithShape="1">
          <a:blip r:embed="rId3"/>
          <a:srcRect l="15866" t="29359" r="14038" b="39230"/>
          <a:stretch/>
        </p:blipFill>
        <p:spPr>
          <a:xfrm>
            <a:off x="2391508" y="4097215"/>
            <a:ext cx="8546123" cy="2154115"/>
          </a:xfrm>
          <a:prstGeom prst="rect">
            <a:avLst/>
          </a:prstGeom>
        </p:spPr>
      </p:pic>
    </p:spTree>
    <p:extLst>
      <p:ext uri="{BB962C8B-B14F-4D97-AF65-F5344CB8AC3E}">
        <p14:creationId xmlns:p14="http://schemas.microsoft.com/office/powerpoint/2010/main" val="220889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9B0876-6BE9-4978-B352-A9A1BFD6080E}"/>
              </a:ext>
            </a:extLst>
          </p:cNvPr>
          <p:cNvSpPr txBox="1"/>
          <p:nvPr/>
        </p:nvSpPr>
        <p:spPr>
          <a:xfrm>
            <a:off x="206188" y="139436"/>
            <a:ext cx="6096000"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Admin’s Module (Dealers)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9807775-03AE-442F-80FE-3C77190D36F6}"/>
              </a:ext>
            </a:extLst>
          </p:cNvPr>
          <p:cNvPicPr/>
          <p:nvPr/>
        </p:nvPicPr>
        <p:blipFill rotWithShape="1">
          <a:blip r:embed="rId2">
            <a:extLst>
              <a:ext uri="{28A0092B-C50C-407E-A947-70E740481C1C}">
                <a14:useLocalDpi xmlns:a14="http://schemas.microsoft.com/office/drawing/2010/main" val="0"/>
              </a:ext>
            </a:extLst>
          </a:blip>
          <a:srcRect l="-1" r="-318" b="-2847"/>
          <a:stretch/>
        </p:blipFill>
        <p:spPr bwMode="auto">
          <a:xfrm>
            <a:off x="3657377" y="327212"/>
            <a:ext cx="5737860" cy="30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4186123-0C58-49C6-8D77-5EB5A023FDFD}"/>
              </a:ext>
            </a:extLst>
          </p:cNvPr>
          <p:cNvSpPr txBox="1"/>
          <p:nvPr/>
        </p:nvSpPr>
        <p:spPr>
          <a:xfrm>
            <a:off x="0" y="3334572"/>
            <a:ext cx="6096000" cy="1229183"/>
          </a:xfrm>
          <a:prstGeom prst="rect">
            <a:avLst/>
          </a:prstGeom>
          <a:noFill/>
        </p:spPr>
        <p:txBody>
          <a:bodyPr wrap="square">
            <a:spAutoFit/>
          </a:bodyPr>
          <a:lstStyle/>
          <a:p>
            <a:pPr marL="64135">
              <a:spcBef>
                <a:spcPts val="945"/>
              </a:spcBef>
              <a:spcAft>
                <a:spcPts val="0"/>
              </a:spcAft>
            </a:pPr>
            <a:r>
              <a:rPr lang="en-US" sz="1800" dirty="0">
                <a:effectLst/>
                <a:latin typeface="Calibri" panose="020F0502020204030204" pitchFamily="34" charset="0"/>
                <a:ea typeface="Calibri" panose="020F0502020204030204" pitchFamily="34" charset="0"/>
              </a:rPr>
              <a:t>Customer’s Module:-</a:t>
            </a:r>
            <a:endParaRPr lang="en-IN" sz="1050" dirty="0">
              <a:effectLst/>
              <a:latin typeface="Calibri" panose="020F0502020204030204" pitchFamily="34" charset="0"/>
              <a:ea typeface="Calibri" panose="020F0502020204030204" pitchFamily="34" charset="0"/>
            </a:endParaRPr>
          </a:p>
          <a:p>
            <a:pPr marL="64135" marR="2045335">
              <a:lnSpc>
                <a:spcPct val="141000"/>
              </a:lnSpc>
              <a:spcBef>
                <a:spcPts val="865"/>
              </a:spcBef>
              <a:spcAft>
                <a:spcPts val="0"/>
              </a:spcAft>
            </a:pPr>
            <a:r>
              <a:rPr lang="en-US" sz="1800" dirty="0">
                <a:effectLst/>
                <a:latin typeface="Calibri" panose="020F0502020204030204" pitchFamily="34" charset="0"/>
                <a:ea typeface="Calibri" panose="020F0502020204030204" pitchFamily="34" charset="0"/>
              </a:rPr>
              <a:t>Signing</a:t>
            </a:r>
            <a:r>
              <a:rPr lang="en-US" sz="1800" spc="-1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up</a:t>
            </a:r>
            <a:r>
              <a:rPr lang="en-US" sz="1800" spc="-16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and</a:t>
            </a:r>
            <a:r>
              <a:rPr lang="en-US" sz="1800" spc="-8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creating</a:t>
            </a:r>
            <a:r>
              <a:rPr lang="en-US" sz="1800" spc="-21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customer’</a:t>
            </a:r>
            <a:r>
              <a:rPr lang="en-US" sz="1800" spc="-15" dirty="0" err="1">
                <a:effectLst/>
                <a:latin typeface="Calibri" panose="020F0502020204030204" pitchFamily="34" charset="0"/>
                <a:ea typeface="Calibri" panose="020F0502020204030204" pitchFamily="34" charset="0"/>
              </a:rPr>
              <a:t>profile</a:t>
            </a:r>
            <a:r>
              <a:rPr lang="en-US" sz="1800" spc="-15" dirty="0">
                <a:effectLst/>
                <a:latin typeface="Calibri" panose="020F0502020204030204" pitchFamily="34" charset="0"/>
                <a:ea typeface="Calibri" panose="020F0502020204030204" pitchFamily="34" charset="0"/>
              </a:rPr>
              <a:t>:-</a:t>
            </a:r>
            <a:endParaRPr lang="en-IN" sz="1050" dirty="0">
              <a:effectLst/>
              <a:latin typeface="Calibri" panose="020F0502020204030204" pitchFamily="34" charset="0"/>
              <a:ea typeface="Calibri" panose="020F0502020204030204" pitchFamily="34" charset="0"/>
            </a:endParaRPr>
          </a:p>
        </p:txBody>
      </p:sp>
      <p:pic>
        <p:nvPicPr>
          <p:cNvPr id="10" name="image1.jpeg">
            <a:extLst>
              <a:ext uri="{FF2B5EF4-FFF2-40B4-BE49-F238E27FC236}">
                <a16:creationId xmlns:a16="http://schemas.microsoft.com/office/drawing/2014/main" id="{C645B3F0-5FCD-447A-BDF5-9423CE355832}"/>
              </a:ext>
            </a:extLst>
          </p:cNvPr>
          <p:cNvPicPr/>
          <p:nvPr/>
        </p:nvPicPr>
        <p:blipFill>
          <a:blip r:embed="rId3" cstate="print"/>
          <a:stretch>
            <a:fillRect/>
          </a:stretch>
        </p:blipFill>
        <p:spPr>
          <a:xfrm>
            <a:off x="3657377" y="3522348"/>
            <a:ext cx="5731510" cy="3218180"/>
          </a:xfrm>
          <a:prstGeom prst="rect">
            <a:avLst/>
          </a:prstGeom>
        </p:spPr>
      </p:pic>
    </p:spTree>
    <p:extLst>
      <p:ext uri="{BB962C8B-B14F-4D97-AF65-F5344CB8AC3E}">
        <p14:creationId xmlns:p14="http://schemas.microsoft.com/office/powerpoint/2010/main" val="3578500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251D569-E346-422E-87B1-BFF51303DAD8}"/>
              </a:ext>
            </a:extLst>
          </p:cNvPr>
          <p:cNvSpPr>
            <a:spLocks noChangeArrowheads="1"/>
          </p:cNvSpPr>
          <p:nvPr/>
        </p:nvSpPr>
        <p:spPr bwMode="auto">
          <a:xfrm>
            <a:off x="2242039" y="-1934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217" name="image2.jpeg">
            <a:extLst>
              <a:ext uri="{FF2B5EF4-FFF2-40B4-BE49-F238E27FC236}">
                <a16:creationId xmlns:a16="http://schemas.microsoft.com/office/drawing/2014/main" id="{EAB47E67-62DC-49FC-A154-34F61FE31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027" y="351830"/>
            <a:ext cx="4816475" cy="27066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C866658-8ED0-4703-AAB9-373D2C2A0B53}"/>
              </a:ext>
            </a:extLst>
          </p:cNvPr>
          <p:cNvSpPr>
            <a:spLocks noChangeArrowheads="1"/>
          </p:cNvSpPr>
          <p:nvPr/>
        </p:nvSpPr>
        <p:spPr bwMode="auto">
          <a:xfrm>
            <a:off x="458809" y="218946"/>
            <a:ext cx="553357"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2)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385FEFD3-ABB7-43F5-BBF8-B12AF24604E2}"/>
              </a:ext>
            </a:extLst>
          </p:cNvPr>
          <p:cNvSpPr>
            <a:spLocks noChangeArrowheads="1"/>
          </p:cNvSpPr>
          <p:nvPr/>
        </p:nvSpPr>
        <p:spPr bwMode="auto">
          <a:xfrm>
            <a:off x="306111" y="3090446"/>
            <a:ext cx="42937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3)</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20" name="image3.jpeg">
            <a:extLst>
              <a:ext uri="{FF2B5EF4-FFF2-40B4-BE49-F238E27FC236}">
                <a16:creationId xmlns:a16="http://schemas.microsoft.com/office/drawing/2014/main" id="{8B90756B-F811-41EF-A070-0B082389D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872" y="3289895"/>
            <a:ext cx="5737225" cy="3216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2A69AA22-5418-4ED3-9991-D8CF7090A85B}"/>
              </a:ext>
            </a:extLst>
          </p:cNvPr>
          <p:cNvSpPr>
            <a:spLocks noChangeArrowheads="1"/>
          </p:cNvSpPr>
          <p:nvPr/>
        </p:nvSpPr>
        <p:spPr bwMode="auto">
          <a:xfrm>
            <a:off x="1075666" y="69675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73904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36E15-4DF8-46C9-9ECC-FE0F45CD0571}"/>
              </a:ext>
            </a:extLst>
          </p:cNvPr>
          <p:cNvSpPr txBox="1"/>
          <p:nvPr/>
        </p:nvSpPr>
        <p:spPr>
          <a:xfrm>
            <a:off x="120894" y="228573"/>
            <a:ext cx="6097464"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Next,</a:t>
            </a:r>
            <a:r>
              <a:rPr lang="en-IN" sz="1800" spc="-13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loging</a:t>
            </a:r>
            <a:r>
              <a:rPr lang="en-IN" sz="1800" spc="-145"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out</a:t>
            </a:r>
            <a:r>
              <a:rPr lang="en-IN" sz="1800" spc="-13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and</a:t>
            </a:r>
            <a:r>
              <a:rPr lang="en-IN" sz="1800" spc="-9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signing</a:t>
            </a:r>
            <a:r>
              <a:rPr lang="en-IN" sz="1800" spc="-14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again</a:t>
            </a:r>
          </a:p>
          <a:p>
            <a:r>
              <a:rPr lang="en-IN" dirty="0">
                <a:latin typeface="Calibri" panose="020F0502020204030204" pitchFamily="34" charset="0"/>
                <a:cs typeface="Times New Roman" panose="02020603050405020304" pitchFamily="18" charset="0"/>
              </a:rPr>
              <a:t>4)</a:t>
            </a:r>
            <a:endParaRPr lang="en-IN" dirty="0"/>
          </a:p>
        </p:txBody>
      </p:sp>
      <p:pic>
        <p:nvPicPr>
          <p:cNvPr id="4" name="image4.jpeg">
            <a:extLst>
              <a:ext uri="{FF2B5EF4-FFF2-40B4-BE49-F238E27FC236}">
                <a16:creationId xmlns:a16="http://schemas.microsoft.com/office/drawing/2014/main" id="{5897803F-F3F6-41E3-ACEC-F171761D6DFE}"/>
              </a:ext>
            </a:extLst>
          </p:cNvPr>
          <p:cNvPicPr/>
          <p:nvPr/>
        </p:nvPicPr>
        <p:blipFill>
          <a:blip r:embed="rId2" cstate="print"/>
          <a:stretch>
            <a:fillRect/>
          </a:stretch>
        </p:blipFill>
        <p:spPr>
          <a:xfrm>
            <a:off x="3749918" y="120915"/>
            <a:ext cx="5731510" cy="3218180"/>
          </a:xfrm>
          <a:prstGeom prst="rect">
            <a:avLst/>
          </a:prstGeom>
        </p:spPr>
      </p:pic>
      <p:sp>
        <p:nvSpPr>
          <p:cNvPr id="6" name="TextBox 5">
            <a:extLst>
              <a:ext uri="{FF2B5EF4-FFF2-40B4-BE49-F238E27FC236}">
                <a16:creationId xmlns:a16="http://schemas.microsoft.com/office/drawing/2014/main" id="{EF53E0DC-0910-4DC6-B245-CAC74AAFA787}"/>
              </a:ext>
            </a:extLst>
          </p:cNvPr>
          <p:cNvSpPr txBox="1"/>
          <p:nvPr/>
        </p:nvSpPr>
        <p:spPr>
          <a:xfrm rot="10800000" flipV="1">
            <a:off x="-114301" y="4088521"/>
            <a:ext cx="5901835" cy="446212"/>
          </a:xfrm>
          <a:prstGeom prst="rect">
            <a:avLst/>
          </a:prstGeom>
          <a:noFill/>
        </p:spPr>
        <p:txBody>
          <a:bodyPr wrap="square">
            <a:spAutoFit/>
          </a:bodyPr>
          <a:lstStyle/>
          <a:p>
            <a:pPr marL="64135" marR="2045335">
              <a:lnSpc>
                <a:spcPct val="141000"/>
              </a:lnSpc>
              <a:spcBef>
                <a:spcPts val="865"/>
              </a:spcBef>
              <a:spcAft>
                <a:spcPts val="0"/>
              </a:spcAft>
            </a:pPr>
            <a:r>
              <a:rPr lang="en-US" sz="1800" dirty="0">
                <a:effectLst/>
                <a:latin typeface="Calibri" panose="020F0502020204030204" pitchFamily="34" charset="0"/>
                <a:ea typeface="Calibri" panose="020F0502020204030204" pitchFamily="34" charset="0"/>
              </a:rPr>
              <a:t>5)</a:t>
            </a:r>
            <a:endParaRPr lang="en-IN" sz="1050" dirty="0">
              <a:effectLst/>
              <a:latin typeface="Calibri" panose="020F0502020204030204" pitchFamily="34" charset="0"/>
              <a:ea typeface="Calibri" panose="020F0502020204030204" pitchFamily="34" charset="0"/>
            </a:endParaRPr>
          </a:p>
        </p:txBody>
      </p:sp>
      <p:pic>
        <p:nvPicPr>
          <p:cNvPr id="7" name="image5.jpeg">
            <a:extLst>
              <a:ext uri="{FF2B5EF4-FFF2-40B4-BE49-F238E27FC236}">
                <a16:creationId xmlns:a16="http://schemas.microsoft.com/office/drawing/2014/main" id="{6A911C1F-8DED-4FD4-A204-A36F29BCD163}"/>
              </a:ext>
            </a:extLst>
          </p:cNvPr>
          <p:cNvPicPr/>
          <p:nvPr/>
        </p:nvPicPr>
        <p:blipFill>
          <a:blip r:embed="rId3" cstate="print"/>
          <a:stretch>
            <a:fillRect/>
          </a:stretch>
        </p:blipFill>
        <p:spPr>
          <a:xfrm>
            <a:off x="3836914" y="3429000"/>
            <a:ext cx="5731510" cy="3218815"/>
          </a:xfrm>
          <a:prstGeom prst="rect">
            <a:avLst/>
          </a:prstGeom>
        </p:spPr>
      </p:pic>
    </p:spTree>
    <p:extLst>
      <p:ext uri="{BB962C8B-B14F-4D97-AF65-F5344CB8AC3E}">
        <p14:creationId xmlns:p14="http://schemas.microsoft.com/office/powerpoint/2010/main" val="388717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153181-56B3-4631-A834-142F62D3799A}"/>
              </a:ext>
            </a:extLst>
          </p:cNvPr>
          <p:cNvSpPr txBox="1"/>
          <p:nvPr/>
        </p:nvSpPr>
        <p:spPr>
          <a:xfrm>
            <a:off x="112102" y="105480"/>
            <a:ext cx="6097464"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Signing</a:t>
            </a:r>
            <a:r>
              <a:rPr lang="en-IN" sz="1800" spc="-115"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up</a:t>
            </a:r>
            <a:r>
              <a:rPr lang="en-IN" sz="1800" spc="-135"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and</a:t>
            </a:r>
            <a:r>
              <a:rPr lang="en-IN" sz="1800" spc="-6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creating</a:t>
            </a:r>
            <a:r>
              <a:rPr lang="en-IN" sz="1800" spc="-195" dirty="0">
                <a:effectLst/>
                <a:latin typeface="Calibri" panose="020F0502020204030204" pitchFamily="34" charset="0"/>
                <a:ea typeface="Calibri" panose="020F0502020204030204" pitchFamily="34" charset="0"/>
                <a:cs typeface="Times New Roman" panose="02020603050405020304" pitchFamily="18" charset="0"/>
              </a:rPr>
              <a:t> </a:t>
            </a:r>
            <a:r>
              <a:rPr lang="en-IN" sz="1800" spc="-15" dirty="0">
                <a:effectLst/>
                <a:latin typeface="Calibri" panose="020F0502020204030204" pitchFamily="34" charset="0"/>
                <a:ea typeface="Calibri" panose="020F0502020204030204" pitchFamily="34" charset="0"/>
                <a:cs typeface="Times New Roman" panose="02020603050405020304" pitchFamily="18" charset="0"/>
              </a:rPr>
              <a:t>dealer’s</a:t>
            </a:r>
            <a:r>
              <a:rPr lang="en-IN" sz="1800" spc="-55" dirty="0">
                <a:effectLst/>
                <a:latin typeface="Calibri" panose="020F0502020204030204" pitchFamily="34" charset="0"/>
                <a:ea typeface="Calibri" panose="020F0502020204030204" pitchFamily="34" charset="0"/>
                <a:cs typeface="Times New Roman" panose="02020603050405020304" pitchFamily="18" charset="0"/>
              </a:rPr>
              <a:t> </a:t>
            </a:r>
            <a:r>
              <a:rPr lang="en-IN" sz="1800" spc="-15" dirty="0">
                <a:effectLst/>
                <a:latin typeface="Calibri" panose="020F0502020204030204" pitchFamily="34" charset="0"/>
                <a:ea typeface="Calibri" panose="020F0502020204030204" pitchFamily="34" charset="0"/>
                <a:cs typeface="Times New Roman" panose="02020603050405020304" pitchFamily="18" charset="0"/>
              </a:rPr>
              <a:t>profile </a:t>
            </a:r>
            <a:endParaRPr lang="en-IN" dirty="0"/>
          </a:p>
        </p:txBody>
      </p:sp>
      <p:pic>
        <p:nvPicPr>
          <p:cNvPr id="4" name="image6.jpeg">
            <a:extLst>
              <a:ext uri="{FF2B5EF4-FFF2-40B4-BE49-F238E27FC236}">
                <a16:creationId xmlns:a16="http://schemas.microsoft.com/office/drawing/2014/main" id="{D11AC0C2-EBCA-4D1B-8E0B-6A89F8426E08}"/>
              </a:ext>
            </a:extLst>
          </p:cNvPr>
          <p:cNvPicPr/>
          <p:nvPr/>
        </p:nvPicPr>
        <p:blipFill>
          <a:blip r:embed="rId2" cstate="print"/>
          <a:stretch>
            <a:fillRect/>
          </a:stretch>
        </p:blipFill>
        <p:spPr>
          <a:xfrm>
            <a:off x="3745524" y="474812"/>
            <a:ext cx="4909258" cy="2427605"/>
          </a:xfrm>
          <a:prstGeom prst="rect">
            <a:avLst/>
          </a:prstGeom>
        </p:spPr>
      </p:pic>
      <p:sp>
        <p:nvSpPr>
          <p:cNvPr id="5" name="Rectangle 2">
            <a:extLst>
              <a:ext uri="{FF2B5EF4-FFF2-40B4-BE49-F238E27FC236}">
                <a16:creationId xmlns:a16="http://schemas.microsoft.com/office/drawing/2014/main" id="{1024025B-2B2A-46CB-8EDC-8F08771AACB7}"/>
              </a:ext>
            </a:extLst>
          </p:cNvPr>
          <p:cNvSpPr>
            <a:spLocks noChangeArrowheads="1"/>
          </p:cNvSpPr>
          <p:nvPr/>
        </p:nvSpPr>
        <p:spPr bwMode="auto">
          <a:xfrm>
            <a:off x="228600" y="2942915"/>
            <a:ext cx="48282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2)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1" name="image7.jpeg">
            <a:extLst>
              <a:ext uri="{FF2B5EF4-FFF2-40B4-BE49-F238E27FC236}">
                <a16:creationId xmlns:a16="http://schemas.microsoft.com/office/drawing/2014/main" id="{553EF24D-C45F-454A-9064-0C38FF790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387" y="3166913"/>
            <a:ext cx="5737225" cy="3216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5AFC5B61-D045-4B88-9D38-FB36788805B3}"/>
              </a:ext>
            </a:extLst>
          </p:cNvPr>
          <p:cNvSpPr>
            <a:spLocks noChangeArrowheads="1"/>
          </p:cNvSpPr>
          <p:nvPr/>
        </p:nvSpPr>
        <p:spPr bwMode="auto">
          <a:xfrm>
            <a:off x="2885831" y="66293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32923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AD983C-D345-42DE-AA08-5BECA67744F0}"/>
              </a:ext>
            </a:extLst>
          </p:cNvPr>
          <p:cNvSpPr txBox="1"/>
          <p:nvPr/>
        </p:nvSpPr>
        <p:spPr>
          <a:xfrm>
            <a:off x="27111" y="175846"/>
            <a:ext cx="6068889" cy="446212"/>
          </a:xfrm>
          <a:prstGeom prst="rect">
            <a:avLst/>
          </a:prstGeom>
          <a:noFill/>
        </p:spPr>
        <p:txBody>
          <a:bodyPr wrap="square">
            <a:spAutoFit/>
          </a:bodyPr>
          <a:lstStyle/>
          <a:p>
            <a:pPr marL="64135" marR="2378075">
              <a:lnSpc>
                <a:spcPct val="141000"/>
              </a:lnSpc>
              <a:spcBef>
                <a:spcPts val="1110"/>
              </a:spcBef>
              <a:spcAft>
                <a:spcPts val="0"/>
              </a:spcAft>
            </a:pPr>
            <a:r>
              <a:rPr lang="en-US" sz="1800" dirty="0">
                <a:effectLst/>
                <a:latin typeface="Calibri" panose="020F0502020204030204" pitchFamily="34" charset="0"/>
                <a:ea typeface="Calibri" panose="020F0502020204030204" pitchFamily="34" charset="0"/>
              </a:rPr>
              <a:t>3)</a:t>
            </a:r>
            <a:endParaRPr lang="en-IN" sz="1050" dirty="0">
              <a:effectLst/>
              <a:latin typeface="Calibri" panose="020F0502020204030204" pitchFamily="34" charset="0"/>
              <a:ea typeface="Calibri" panose="020F0502020204030204" pitchFamily="34" charset="0"/>
            </a:endParaRPr>
          </a:p>
        </p:txBody>
      </p:sp>
      <p:pic>
        <p:nvPicPr>
          <p:cNvPr id="4" name="image8.jpeg">
            <a:extLst>
              <a:ext uri="{FF2B5EF4-FFF2-40B4-BE49-F238E27FC236}">
                <a16:creationId xmlns:a16="http://schemas.microsoft.com/office/drawing/2014/main" id="{8723F4B2-4063-460D-9B3B-D2830D64C0F4}"/>
              </a:ext>
            </a:extLst>
          </p:cNvPr>
          <p:cNvPicPr/>
          <p:nvPr/>
        </p:nvPicPr>
        <p:blipFill>
          <a:blip r:embed="rId2" cstate="print"/>
          <a:stretch>
            <a:fillRect/>
          </a:stretch>
        </p:blipFill>
        <p:spPr>
          <a:xfrm>
            <a:off x="2729083" y="76810"/>
            <a:ext cx="5731510" cy="3222625"/>
          </a:xfrm>
          <a:prstGeom prst="rect">
            <a:avLst/>
          </a:prstGeom>
        </p:spPr>
      </p:pic>
      <p:pic>
        <p:nvPicPr>
          <p:cNvPr id="5" name="image9.jpeg">
            <a:extLst>
              <a:ext uri="{FF2B5EF4-FFF2-40B4-BE49-F238E27FC236}">
                <a16:creationId xmlns:a16="http://schemas.microsoft.com/office/drawing/2014/main" id="{2B21CDC2-6808-4C54-A21C-61071D7190D4}"/>
              </a:ext>
            </a:extLst>
          </p:cNvPr>
          <p:cNvPicPr/>
          <p:nvPr/>
        </p:nvPicPr>
        <p:blipFill>
          <a:blip r:embed="rId3" cstate="print"/>
          <a:stretch>
            <a:fillRect/>
          </a:stretch>
        </p:blipFill>
        <p:spPr>
          <a:xfrm>
            <a:off x="2729083" y="3463339"/>
            <a:ext cx="5731510" cy="3218815"/>
          </a:xfrm>
          <a:prstGeom prst="rect">
            <a:avLst/>
          </a:prstGeom>
        </p:spPr>
      </p:pic>
    </p:spTree>
    <p:extLst>
      <p:ext uri="{BB962C8B-B14F-4D97-AF65-F5344CB8AC3E}">
        <p14:creationId xmlns:p14="http://schemas.microsoft.com/office/powerpoint/2010/main" val="3072275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C6E4AC-378F-4C15-AE41-A0890B817CB5}"/>
              </a:ext>
            </a:extLst>
          </p:cNvPr>
          <p:cNvSpPr txBox="1"/>
          <p:nvPr/>
        </p:nvSpPr>
        <p:spPr>
          <a:xfrm>
            <a:off x="0" y="109721"/>
            <a:ext cx="6097464" cy="444096"/>
          </a:xfrm>
          <a:prstGeom prst="rect">
            <a:avLst/>
          </a:prstGeom>
          <a:noFill/>
        </p:spPr>
        <p:txBody>
          <a:bodyPr wrap="square">
            <a:spAutoFit/>
          </a:bodyPr>
          <a:lstStyle/>
          <a:p>
            <a:pPr marL="63500" marR="2514600">
              <a:lnSpc>
                <a:spcPct val="140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Test Case 1 :     Sending A Package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1.jpeg">
            <a:extLst>
              <a:ext uri="{FF2B5EF4-FFF2-40B4-BE49-F238E27FC236}">
                <a16:creationId xmlns:a16="http://schemas.microsoft.com/office/drawing/2014/main" id="{55149D84-CF5E-4E19-8DE3-5DEA9C2E8D17}"/>
              </a:ext>
            </a:extLst>
          </p:cNvPr>
          <p:cNvPicPr/>
          <p:nvPr/>
        </p:nvPicPr>
        <p:blipFill>
          <a:blip r:embed="rId2" cstate="print"/>
          <a:stretch>
            <a:fillRect/>
          </a:stretch>
        </p:blipFill>
        <p:spPr>
          <a:xfrm>
            <a:off x="3585429" y="331769"/>
            <a:ext cx="5724525" cy="3218180"/>
          </a:xfrm>
          <a:prstGeom prst="rect">
            <a:avLst/>
          </a:prstGeom>
        </p:spPr>
      </p:pic>
      <p:pic>
        <p:nvPicPr>
          <p:cNvPr id="5" name="image2.jpeg">
            <a:extLst>
              <a:ext uri="{FF2B5EF4-FFF2-40B4-BE49-F238E27FC236}">
                <a16:creationId xmlns:a16="http://schemas.microsoft.com/office/drawing/2014/main" id="{B95BB07F-DCEF-45A5-A00B-2FF09C1B41E2}"/>
              </a:ext>
            </a:extLst>
          </p:cNvPr>
          <p:cNvPicPr/>
          <p:nvPr/>
        </p:nvPicPr>
        <p:blipFill>
          <a:blip r:embed="rId3" cstate="print"/>
          <a:stretch>
            <a:fillRect/>
          </a:stretch>
        </p:blipFill>
        <p:spPr>
          <a:xfrm>
            <a:off x="371475" y="3666489"/>
            <a:ext cx="5724525" cy="3218180"/>
          </a:xfrm>
          <a:prstGeom prst="rect">
            <a:avLst/>
          </a:prstGeom>
        </p:spPr>
      </p:pic>
      <p:pic>
        <p:nvPicPr>
          <p:cNvPr id="6" name="image3.jpeg">
            <a:extLst>
              <a:ext uri="{FF2B5EF4-FFF2-40B4-BE49-F238E27FC236}">
                <a16:creationId xmlns:a16="http://schemas.microsoft.com/office/drawing/2014/main" id="{95C02848-C4FD-4393-BF33-AE8CAB784536}"/>
              </a:ext>
            </a:extLst>
          </p:cNvPr>
          <p:cNvPicPr/>
          <p:nvPr/>
        </p:nvPicPr>
        <p:blipFill>
          <a:blip r:embed="rId4" cstate="print"/>
          <a:stretch>
            <a:fillRect/>
          </a:stretch>
        </p:blipFill>
        <p:spPr>
          <a:xfrm>
            <a:off x="6355325" y="3666489"/>
            <a:ext cx="5723890" cy="3218180"/>
          </a:xfrm>
          <a:prstGeom prst="rect">
            <a:avLst/>
          </a:prstGeom>
        </p:spPr>
      </p:pic>
      <p:sp>
        <p:nvSpPr>
          <p:cNvPr id="8" name="TextBox 7">
            <a:extLst>
              <a:ext uri="{FF2B5EF4-FFF2-40B4-BE49-F238E27FC236}">
                <a16:creationId xmlns:a16="http://schemas.microsoft.com/office/drawing/2014/main" id="{488B7602-3211-4707-887D-2F6D8969B48C}"/>
              </a:ext>
            </a:extLst>
          </p:cNvPr>
          <p:cNvSpPr txBox="1"/>
          <p:nvPr/>
        </p:nvSpPr>
        <p:spPr>
          <a:xfrm>
            <a:off x="11655304" y="3238887"/>
            <a:ext cx="536696"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3)</a:t>
            </a:r>
            <a:endParaRPr lang="en-IN" dirty="0"/>
          </a:p>
        </p:txBody>
      </p:sp>
      <p:sp>
        <p:nvSpPr>
          <p:cNvPr id="10" name="TextBox 9">
            <a:extLst>
              <a:ext uri="{FF2B5EF4-FFF2-40B4-BE49-F238E27FC236}">
                <a16:creationId xmlns:a16="http://schemas.microsoft.com/office/drawing/2014/main" id="{46611DD2-5F15-459C-825B-5A418F92BDA6}"/>
              </a:ext>
            </a:extLst>
          </p:cNvPr>
          <p:cNvSpPr txBox="1"/>
          <p:nvPr/>
        </p:nvSpPr>
        <p:spPr>
          <a:xfrm>
            <a:off x="185005" y="3175142"/>
            <a:ext cx="6097464"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2)</a:t>
            </a:r>
            <a:endParaRPr lang="en-IN" dirty="0"/>
          </a:p>
        </p:txBody>
      </p:sp>
    </p:spTree>
    <p:extLst>
      <p:ext uri="{BB962C8B-B14F-4D97-AF65-F5344CB8AC3E}">
        <p14:creationId xmlns:p14="http://schemas.microsoft.com/office/powerpoint/2010/main" val="230021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4428941-43C5-46B1-B1E6-FD931AC01732}"/>
              </a:ext>
            </a:extLst>
          </p:cNvPr>
          <p:cNvSpPr>
            <a:spLocks noChangeArrowheads="1"/>
          </p:cNvSpPr>
          <p:nvPr/>
        </p:nvSpPr>
        <p:spPr bwMode="auto">
          <a:xfrm>
            <a:off x="193431" y="28545"/>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 </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5" name="image4.jpeg">
            <a:extLst>
              <a:ext uri="{FF2B5EF4-FFF2-40B4-BE49-F238E27FC236}">
                <a16:creationId xmlns:a16="http://schemas.microsoft.com/office/drawing/2014/main" id="{7F73ADCE-C5C2-46C4-A638-45D6FB142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484" y="28545"/>
            <a:ext cx="5726113" cy="32194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5A1E7B6-DE9F-4D8B-B713-F3B9B3931115}"/>
              </a:ext>
            </a:extLst>
          </p:cNvPr>
          <p:cNvSpPr>
            <a:spLocks noChangeArrowheads="1"/>
          </p:cNvSpPr>
          <p:nvPr/>
        </p:nvSpPr>
        <p:spPr bwMode="auto">
          <a:xfrm>
            <a:off x="193431"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854575" algn="l"/>
              </a:tabLst>
              <a:defRPr>
                <a:solidFill>
                  <a:schemeClr val="tx1"/>
                </a:solidFill>
                <a:latin typeface="Arial" panose="020B0604020202020204" pitchFamily="34" charset="0"/>
              </a:defRPr>
            </a:lvl1pPr>
            <a:lvl2pPr eaLnBrk="0" fontAlgn="base" hangingPunct="0">
              <a:spcBef>
                <a:spcPct val="0"/>
              </a:spcBef>
              <a:spcAft>
                <a:spcPct val="0"/>
              </a:spcAft>
              <a:tabLst>
                <a:tab pos="4854575" algn="l"/>
              </a:tabLst>
              <a:defRPr>
                <a:solidFill>
                  <a:schemeClr val="tx1"/>
                </a:solidFill>
                <a:latin typeface="Arial" panose="020B0604020202020204" pitchFamily="34" charset="0"/>
              </a:defRPr>
            </a:lvl2pPr>
            <a:lvl3pPr eaLnBrk="0" fontAlgn="base" hangingPunct="0">
              <a:spcBef>
                <a:spcPct val="0"/>
              </a:spcBef>
              <a:spcAft>
                <a:spcPct val="0"/>
              </a:spcAft>
              <a:tabLst>
                <a:tab pos="4854575" algn="l"/>
              </a:tabLst>
              <a:defRPr>
                <a:solidFill>
                  <a:schemeClr val="tx1"/>
                </a:solidFill>
                <a:latin typeface="Arial" panose="020B0604020202020204" pitchFamily="34" charset="0"/>
              </a:defRPr>
            </a:lvl3pPr>
            <a:lvl4pPr eaLnBrk="0" fontAlgn="base" hangingPunct="0">
              <a:spcBef>
                <a:spcPct val="0"/>
              </a:spcBef>
              <a:spcAft>
                <a:spcPct val="0"/>
              </a:spcAft>
              <a:tabLst>
                <a:tab pos="4854575" algn="l"/>
              </a:tabLst>
              <a:defRPr>
                <a:solidFill>
                  <a:schemeClr val="tx1"/>
                </a:solidFill>
                <a:latin typeface="Arial" panose="020B0604020202020204" pitchFamily="34" charset="0"/>
              </a:defRPr>
            </a:lvl4pPr>
            <a:lvl5pPr eaLnBrk="0" fontAlgn="base" hangingPunct="0">
              <a:spcBef>
                <a:spcPct val="0"/>
              </a:spcBef>
              <a:spcAft>
                <a:spcPct val="0"/>
              </a:spcAft>
              <a:tabLst>
                <a:tab pos="4854575" algn="l"/>
              </a:tabLst>
              <a:defRPr>
                <a:solidFill>
                  <a:schemeClr val="tx1"/>
                </a:solidFill>
                <a:latin typeface="Arial" panose="020B0604020202020204" pitchFamily="34" charset="0"/>
              </a:defRPr>
            </a:lvl5pPr>
            <a:lvl6pPr eaLnBrk="0" fontAlgn="base" hangingPunct="0">
              <a:spcBef>
                <a:spcPct val="0"/>
              </a:spcBef>
              <a:spcAft>
                <a:spcPct val="0"/>
              </a:spcAft>
              <a:tabLst>
                <a:tab pos="4854575" algn="l"/>
              </a:tabLst>
              <a:defRPr>
                <a:solidFill>
                  <a:schemeClr val="tx1"/>
                </a:solidFill>
                <a:latin typeface="Arial" panose="020B0604020202020204" pitchFamily="34" charset="0"/>
              </a:defRPr>
            </a:lvl6pPr>
            <a:lvl7pPr eaLnBrk="0" fontAlgn="base" hangingPunct="0">
              <a:spcBef>
                <a:spcPct val="0"/>
              </a:spcBef>
              <a:spcAft>
                <a:spcPct val="0"/>
              </a:spcAft>
              <a:tabLst>
                <a:tab pos="4854575" algn="l"/>
              </a:tabLst>
              <a:defRPr>
                <a:solidFill>
                  <a:schemeClr val="tx1"/>
                </a:solidFill>
                <a:latin typeface="Arial" panose="020B0604020202020204" pitchFamily="34" charset="0"/>
              </a:defRPr>
            </a:lvl7pPr>
            <a:lvl8pPr eaLnBrk="0" fontAlgn="base" hangingPunct="0">
              <a:spcBef>
                <a:spcPct val="0"/>
              </a:spcBef>
              <a:spcAft>
                <a:spcPct val="0"/>
              </a:spcAft>
              <a:tabLst>
                <a:tab pos="4854575" algn="l"/>
              </a:tabLst>
              <a:defRPr>
                <a:solidFill>
                  <a:schemeClr val="tx1"/>
                </a:solidFill>
                <a:latin typeface="Arial" panose="020B0604020202020204" pitchFamily="34" charset="0"/>
              </a:defRPr>
            </a:lvl8pPr>
            <a:lvl9pPr eaLnBrk="0" fontAlgn="base" hangingPunct="0">
              <a:spcBef>
                <a:spcPct val="0"/>
              </a:spcBef>
              <a:spcAft>
                <a:spcPct val="0"/>
              </a:spcAft>
              <a:tabLst>
                <a:tab pos="48545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854575" algn="l"/>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FDCF2E86-F10F-4D63-B612-D898E98A6A95}"/>
              </a:ext>
            </a:extLst>
          </p:cNvPr>
          <p:cNvSpPr>
            <a:spLocks noChangeArrowheads="1"/>
          </p:cNvSpPr>
          <p:nvPr/>
        </p:nvSpPr>
        <p:spPr bwMode="auto">
          <a:xfrm>
            <a:off x="0" y="3410697"/>
            <a:ext cx="490217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Logging out and checking in Admin’s account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8" name="Picture 11">
            <a:extLst>
              <a:ext uri="{FF2B5EF4-FFF2-40B4-BE49-F238E27FC236}">
                <a16:creationId xmlns:a16="http://schemas.microsoft.com/office/drawing/2014/main" id="{D35ABCC1-AF5A-420D-93A5-0D7BD16F6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989" y="3635375"/>
            <a:ext cx="5737225" cy="3222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AA05914D-E21D-4643-847D-3C44BD663C2B}"/>
              </a:ext>
            </a:extLst>
          </p:cNvPr>
          <p:cNvSpPr>
            <a:spLocks noChangeArrowheads="1"/>
          </p:cNvSpPr>
          <p:nvPr/>
        </p:nvSpPr>
        <p:spPr bwMode="auto">
          <a:xfrm>
            <a:off x="1945054" y="73279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4674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5E52B5-518C-418B-8BA1-4F58A0967DF0}"/>
              </a:ext>
            </a:extLst>
          </p:cNvPr>
          <p:cNvPicPr/>
          <p:nvPr/>
        </p:nvPicPr>
        <p:blipFill>
          <a:blip r:embed="rId2"/>
          <a:stretch>
            <a:fillRect/>
          </a:stretch>
        </p:blipFill>
        <p:spPr>
          <a:xfrm>
            <a:off x="3588833" y="19234"/>
            <a:ext cx="5731510" cy="3221990"/>
          </a:xfrm>
          <a:prstGeom prst="rect">
            <a:avLst/>
          </a:prstGeom>
        </p:spPr>
      </p:pic>
      <p:sp>
        <p:nvSpPr>
          <p:cNvPr id="4" name="TextBox 3">
            <a:extLst>
              <a:ext uri="{FF2B5EF4-FFF2-40B4-BE49-F238E27FC236}">
                <a16:creationId xmlns:a16="http://schemas.microsoft.com/office/drawing/2014/main" id="{D58B48E0-4B24-4FE4-A2EE-AE7C5C9BA6D8}"/>
              </a:ext>
            </a:extLst>
          </p:cNvPr>
          <p:cNvSpPr txBox="1"/>
          <p:nvPr/>
        </p:nvSpPr>
        <p:spPr>
          <a:xfrm>
            <a:off x="0" y="0"/>
            <a:ext cx="6096000" cy="375552"/>
          </a:xfrm>
          <a:prstGeom prst="rect">
            <a:avLst/>
          </a:prstGeom>
          <a:noFill/>
        </p:spPr>
        <p:txBody>
          <a:bodyPr wrap="square">
            <a:spAutoFit/>
          </a:bodyPr>
          <a:lstStyle/>
          <a:p>
            <a:pPr marL="63500">
              <a:lnSpc>
                <a:spcPct val="107000"/>
              </a:lnSpc>
              <a:spcBef>
                <a:spcPts val="805"/>
              </a:spcBef>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2">
            <a:extLst>
              <a:ext uri="{FF2B5EF4-FFF2-40B4-BE49-F238E27FC236}">
                <a16:creationId xmlns:a16="http://schemas.microsoft.com/office/drawing/2014/main" id="{8B04D0B7-058E-43CA-BBE7-CA85B2F74684}"/>
              </a:ext>
            </a:extLst>
          </p:cNvPr>
          <p:cNvSpPr>
            <a:spLocks noChangeArrowheads="1"/>
          </p:cNvSpPr>
          <p:nvPr/>
        </p:nvSpPr>
        <p:spPr bwMode="auto">
          <a:xfrm>
            <a:off x="546847" y="3506823"/>
            <a:ext cx="274947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Test Case 2 – Book a Car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289" name="Picture 21">
            <a:extLst>
              <a:ext uri="{FF2B5EF4-FFF2-40B4-BE49-F238E27FC236}">
                <a16:creationId xmlns:a16="http://schemas.microsoft.com/office/drawing/2014/main" id="{651B5DB9-619B-44C2-BB26-46A9FE2A1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439" t="14520" r="15662" b="13559"/>
          <a:stretch>
            <a:fillRect/>
          </a:stretch>
        </p:blipFill>
        <p:spPr bwMode="auto">
          <a:xfrm>
            <a:off x="4315898" y="4175577"/>
            <a:ext cx="4008438" cy="23161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89C9B19-E1C7-4F9B-8679-31AC21AA6674}"/>
              </a:ext>
            </a:extLst>
          </p:cNvPr>
          <p:cNvSpPr>
            <a:spLocks noChangeArrowheads="1"/>
          </p:cNvSpPr>
          <p:nvPr/>
        </p:nvSpPr>
        <p:spPr bwMode="auto">
          <a:xfrm>
            <a:off x="610347" y="64917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064238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67C72-23CC-48ED-8A7F-FDFA87D3CFDB}"/>
              </a:ext>
            </a:extLst>
          </p:cNvPr>
          <p:cNvPicPr/>
          <p:nvPr/>
        </p:nvPicPr>
        <p:blipFill rotWithShape="1">
          <a:blip r:embed="rId2"/>
          <a:srcRect l="14058" t="15536" r="14898" b="12862"/>
          <a:stretch/>
        </p:blipFill>
        <p:spPr bwMode="auto">
          <a:xfrm>
            <a:off x="0" y="-140677"/>
            <a:ext cx="6248400" cy="425577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B842045-7C45-46DF-BAB7-B861EA371045}"/>
              </a:ext>
            </a:extLst>
          </p:cNvPr>
          <p:cNvPicPr/>
          <p:nvPr/>
        </p:nvPicPr>
        <p:blipFill rotWithShape="1">
          <a:blip r:embed="rId3"/>
          <a:srcRect l="14435" t="18915" r="14526" b="8146"/>
          <a:stretch/>
        </p:blipFill>
        <p:spPr bwMode="auto">
          <a:xfrm>
            <a:off x="6248400" y="2921537"/>
            <a:ext cx="5974715" cy="37757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467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4F5F9-478E-437C-97BB-7E9D40222CEA}"/>
              </a:ext>
            </a:extLst>
          </p:cNvPr>
          <p:cNvSpPr>
            <a:spLocks noGrp="1"/>
          </p:cNvSpPr>
          <p:nvPr>
            <p:ph type="title"/>
          </p:nvPr>
        </p:nvSpPr>
        <p:spPr>
          <a:xfrm>
            <a:off x="991944" y="0"/>
            <a:ext cx="9905998" cy="1905000"/>
          </a:xfrm>
        </p:spPr>
        <p:txBody>
          <a:bodyPr/>
          <a:lstStyle/>
          <a:p>
            <a:r>
              <a:rPr lang="en-US" sz="4000" b="1" dirty="0">
                <a:effectLst/>
                <a:latin typeface="Calibri" panose="020F0502020204030204" pitchFamily="34" charset="0"/>
                <a:ea typeface="Calibri" panose="020F0502020204030204" pitchFamily="34" charset="0"/>
                <a:cs typeface="Times New Roman" panose="02020603050405020304" pitchFamily="18" charset="0"/>
              </a:rPr>
              <a:t>                  </a:t>
            </a:r>
            <a:r>
              <a:rPr lang="en-US" sz="4000" b="1" dirty="0">
                <a:effectLst/>
                <a:highlight>
                  <a:srgbClr val="FF0000"/>
                </a:highlight>
                <a:latin typeface="Calibri" panose="020F0502020204030204" pitchFamily="34" charset="0"/>
                <a:ea typeface="Calibri" panose="020F0502020204030204" pitchFamily="34" charset="0"/>
                <a:cs typeface="Times New Roman" panose="02020603050405020304" pitchFamily="18" charset="0"/>
              </a:rPr>
              <a:t>Project Description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3423C51-29AD-450F-BA7B-BE43D4A417E3}"/>
              </a:ext>
            </a:extLst>
          </p:cNvPr>
          <p:cNvSpPr>
            <a:spLocks noGrp="1"/>
          </p:cNvSpPr>
          <p:nvPr>
            <p:ph idx="1"/>
          </p:nvPr>
        </p:nvSpPr>
        <p:spPr>
          <a:xfrm>
            <a:off x="1141413" y="1529862"/>
            <a:ext cx="9905998" cy="5108329"/>
          </a:xfrm>
        </p:spPr>
        <p:txBody>
          <a:bodyPr>
            <a:norm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This system provides an online tool for the people to Buy ,Sell  vehicles in website  of any category created by admin. In this system, there will be two main pages to be able to access: Admin page and user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the Admin, page administrator will be able to create the user and can get  result from any category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sell , buy.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 Seller can sell their vehicles by posting it on the website.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 Buyer can buy the vehicle which is posted by the Seller in the website.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Modules included in this project are Admin, User(</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Seller,buyer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97931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8062C0-F978-4714-A26B-5A8CE3067AF1}"/>
              </a:ext>
            </a:extLst>
          </p:cNvPr>
          <p:cNvSpPr txBox="1"/>
          <p:nvPr/>
        </p:nvSpPr>
        <p:spPr>
          <a:xfrm>
            <a:off x="85726" y="0"/>
            <a:ext cx="6097464"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Logging Out and Checking in Dealer’s account</a:t>
            </a:r>
            <a:endParaRPr lang="en-IN" dirty="0"/>
          </a:p>
        </p:txBody>
      </p:sp>
      <p:pic>
        <p:nvPicPr>
          <p:cNvPr id="4" name="Picture 3">
            <a:extLst>
              <a:ext uri="{FF2B5EF4-FFF2-40B4-BE49-F238E27FC236}">
                <a16:creationId xmlns:a16="http://schemas.microsoft.com/office/drawing/2014/main" id="{1E84FF19-CDBB-41F0-B6D2-25F775BF3712}"/>
              </a:ext>
            </a:extLst>
          </p:cNvPr>
          <p:cNvPicPr/>
          <p:nvPr/>
        </p:nvPicPr>
        <p:blipFill rotWithShape="1">
          <a:blip r:embed="rId2"/>
          <a:srcRect l="12346" t="16548" r="13379" b="9842"/>
          <a:stretch/>
        </p:blipFill>
        <p:spPr bwMode="auto">
          <a:xfrm>
            <a:off x="33020" y="369332"/>
            <a:ext cx="6062980" cy="344995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35EF3E6-8F2B-4D91-B95B-8CC01E05A07A}"/>
              </a:ext>
            </a:extLst>
          </p:cNvPr>
          <p:cNvPicPr/>
          <p:nvPr/>
        </p:nvPicPr>
        <p:blipFill rotWithShape="1">
          <a:blip r:embed="rId3"/>
          <a:srcRect l="13677" t="13510" r="14888" b="12530"/>
          <a:stretch/>
        </p:blipFill>
        <p:spPr bwMode="auto">
          <a:xfrm>
            <a:off x="6259830" y="3322418"/>
            <a:ext cx="5932170" cy="32981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8224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D86F33-0AB0-46F0-8400-E092427A03F8}"/>
              </a:ext>
            </a:extLst>
          </p:cNvPr>
          <p:cNvPicPr/>
          <p:nvPr/>
        </p:nvPicPr>
        <p:blipFill rotWithShape="1">
          <a:blip r:embed="rId2"/>
          <a:srcRect l="11396" t="12495" r="11102" b="9842"/>
          <a:stretch/>
        </p:blipFill>
        <p:spPr bwMode="auto">
          <a:xfrm>
            <a:off x="3110009" y="1177095"/>
            <a:ext cx="6182995" cy="40817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181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tomer loyalty – How to say thank you the right way - Reed Public  Relations">
            <a:extLst>
              <a:ext uri="{FF2B5EF4-FFF2-40B4-BE49-F238E27FC236}">
                <a16:creationId xmlns:a16="http://schemas.microsoft.com/office/drawing/2014/main" id="{1255B3C6-9AE1-430D-A7EC-A65D77B86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765" y="361765"/>
            <a:ext cx="6134470" cy="613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70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638EF1D-1AC9-450A-B9E0-43A7F6BD66AE}"/>
              </a:ext>
            </a:extLst>
          </p:cNvPr>
          <p:cNvSpPr>
            <a:spLocks noChangeArrowheads="1"/>
          </p:cNvSpPr>
          <p:nvPr/>
        </p:nvSpPr>
        <p:spPr bwMode="auto">
          <a:xfrm>
            <a:off x="523875" y="164802"/>
            <a:ext cx="1102921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4000" b="1" i="0" strike="noStrike" cap="none" normalizeH="0" baseline="0" dirty="0">
                <a:ln>
                  <a:noFill/>
                </a:ln>
                <a:solidFill>
                  <a:schemeClr val="tx1"/>
                </a:solidFill>
                <a:effectLst/>
                <a:highlight>
                  <a:srgbClr val="008080"/>
                </a:highlight>
                <a:latin typeface="Calibri" panose="020F0502020204030204" pitchFamily="34" charset="0"/>
                <a:ea typeface="Calibri" panose="020F0502020204030204" pitchFamily="34" charset="0"/>
                <a:cs typeface="Times New Roman" panose="02020603050405020304" pitchFamily="18" charset="0"/>
              </a:rPr>
              <a:t>Class Diagram  </a:t>
            </a:r>
            <a:endParaRPr kumimoji="0" lang="en-US" altLang="en-US" sz="4000" b="0" i="0" strike="noStrike" cap="none" normalizeH="0" baseline="0" dirty="0">
              <a:ln>
                <a:noFill/>
              </a:ln>
              <a:solidFill>
                <a:schemeClr val="tx1"/>
              </a:solidFill>
              <a:effectLst/>
              <a:highlight>
                <a:srgbClr val="008080"/>
              </a:highlight>
              <a:latin typeface="Arial" panose="020B0604020202020204" pitchFamily="34" charset="0"/>
            </a:endParaRPr>
          </a:p>
        </p:txBody>
      </p:sp>
      <p:pic>
        <p:nvPicPr>
          <p:cNvPr id="2049" name="image3.jpeg">
            <a:extLst>
              <a:ext uri="{FF2B5EF4-FFF2-40B4-BE49-F238E27FC236}">
                <a16:creationId xmlns:a16="http://schemas.microsoft.com/office/drawing/2014/main" id="{077075D6-6FE2-4357-9B81-11E55465F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6" y="1160585"/>
            <a:ext cx="10290662" cy="55590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40170F8-83CF-4ECB-B2D8-0EE5658424C8}"/>
              </a:ext>
            </a:extLst>
          </p:cNvPr>
          <p:cNvSpPr>
            <a:spLocks noChangeArrowheads="1"/>
          </p:cNvSpPr>
          <p:nvPr/>
        </p:nvSpPr>
        <p:spPr bwMode="auto">
          <a:xfrm>
            <a:off x="523875" y="518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5652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9B81-D3B4-4020-95AA-2E2076DF4FE7}"/>
              </a:ext>
            </a:extLst>
          </p:cNvPr>
          <p:cNvSpPr>
            <a:spLocks noGrp="1"/>
          </p:cNvSpPr>
          <p:nvPr>
            <p:ph type="title"/>
          </p:nvPr>
        </p:nvSpPr>
        <p:spPr>
          <a:xfrm>
            <a:off x="288560" y="298938"/>
            <a:ext cx="9905998" cy="439616"/>
          </a:xfrm>
        </p:spPr>
        <p:txBody>
          <a:bodyPr>
            <a:normAutofit fontScale="90000"/>
          </a:bodyPr>
          <a:lstStyle/>
          <a:p>
            <a:r>
              <a:rPr lang="en-US" sz="4000" b="1" dirty="0">
                <a:effectLst/>
                <a:highlight>
                  <a:srgbClr val="000080"/>
                </a:highlight>
                <a:latin typeface="Calibri" panose="020F0502020204030204" pitchFamily="34" charset="0"/>
                <a:ea typeface="Calibri" panose="020F0502020204030204" pitchFamily="34" charset="0"/>
                <a:cs typeface="Times New Roman" panose="02020603050405020304" pitchFamily="18" charset="0"/>
              </a:rPr>
              <a:t>Use case diagram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3B37FE61-03C5-4604-B528-8548CA343ECA}"/>
              </a:ext>
            </a:extLst>
          </p:cNvPr>
          <p:cNvPicPr/>
          <p:nvPr/>
        </p:nvPicPr>
        <p:blipFill>
          <a:blip r:embed="rId2"/>
          <a:stretch>
            <a:fillRect/>
          </a:stretch>
        </p:blipFill>
        <p:spPr>
          <a:xfrm>
            <a:off x="800100" y="835269"/>
            <a:ext cx="10392507" cy="5723793"/>
          </a:xfrm>
          <a:prstGeom prst="rect">
            <a:avLst/>
          </a:prstGeom>
        </p:spPr>
      </p:pic>
    </p:spTree>
    <p:extLst>
      <p:ext uri="{BB962C8B-B14F-4D97-AF65-F5344CB8AC3E}">
        <p14:creationId xmlns:p14="http://schemas.microsoft.com/office/powerpoint/2010/main" val="4278526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C172-AC67-4A39-86A3-2350AC2B56BB}"/>
              </a:ext>
            </a:extLst>
          </p:cNvPr>
          <p:cNvSpPr>
            <a:spLocks noGrp="1"/>
          </p:cNvSpPr>
          <p:nvPr>
            <p:ph type="title"/>
          </p:nvPr>
        </p:nvSpPr>
        <p:spPr/>
        <p:txBody>
          <a:bodyPr/>
          <a:lstStyle/>
          <a:p>
            <a:r>
              <a:rPr lang="en-US" sz="4000" b="1" dirty="0">
                <a:effectLst/>
                <a:highlight>
                  <a:srgbClr val="008000"/>
                </a:highlight>
                <a:latin typeface="Arial Black" panose="020B0A04020102020204" pitchFamily="34" charset="0"/>
                <a:ea typeface="Calibri" panose="020F0502020204030204" pitchFamily="34" charset="0"/>
                <a:cs typeface="Times New Roman" panose="02020603050405020304" pitchFamily="18" charset="0"/>
              </a:rPr>
              <a:t>Flow Chart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image4.jpeg">
            <a:extLst>
              <a:ext uri="{FF2B5EF4-FFF2-40B4-BE49-F238E27FC236}">
                <a16:creationId xmlns:a16="http://schemas.microsoft.com/office/drawing/2014/main" id="{2AFFB714-97B2-4F57-B565-01DC30583B33}"/>
              </a:ext>
            </a:extLst>
          </p:cNvPr>
          <p:cNvPicPr/>
          <p:nvPr/>
        </p:nvPicPr>
        <p:blipFill>
          <a:blip r:embed="rId2" cstate="print"/>
          <a:stretch>
            <a:fillRect/>
          </a:stretch>
        </p:blipFill>
        <p:spPr>
          <a:xfrm>
            <a:off x="791307" y="1913889"/>
            <a:ext cx="10656277" cy="4856188"/>
          </a:xfrm>
          <a:prstGeom prst="rect">
            <a:avLst/>
          </a:prstGeom>
        </p:spPr>
      </p:pic>
    </p:spTree>
    <p:extLst>
      <p:ext uri="{BB962C8B-B14F-4D97-AF65-F5344CB8AC3E}">
        <p14:creationId xmlns:p14="http://schemas.microsoft.com/office/powerpoint/2010/main" val="1537117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8A7C-3B2B-4AF9-BC8D-496989E3AF06}"/>
              </a:ext>
            </a:extLst>
          </p:cNvPr>
          <p:cNvSpPr>
            <a:spLocks noGrp="1"/>
          </p:cNvSpPr>
          <p:nvPr>
            <p:ph type="title"/>
          </p:nvPr>
        </p:nvSpPr>
        <p:spPr>
          <a:xfrm>
            <a:off x="0" y="0"/>
            <a:ext cx="9905998" cy="1905000"/>
          </a:xfrm>
        </p:spPr>
        <p:txBody>
          <a:bodyPr/>
          <a:lstStyle/>
          <a:p>
            <a:r>
              <a:rPr lang="en-US" dirty="0">
                <a:highlight>
                  <a:srgbClr val="800080"/>
                </a:highlight>
              </a:rPr>
              <a:t>Er DIAGRAM</a:t>
            </a:r>
            <a:endParaRPr lang="en-IN" dirty="0">
              <a:highlight>
                <a:srgbClr val="800080"/>
              </a:highlight>
            </a:endParaRPr>
          </a:p>
        </p:txBody>
      </p:sp>
      <p:pic>
        <p:nvPicPr>
          <p:cNvPr id="4" name="image1.png">
            <a:extLst>
              <a:ext uri="{FF2B5EF4-FFF2-40B4-BE49-F238E27FC236}">
                <a16:creationId xmlns:a16="http://schemas.microsoft.com/office/drawing/2014/main" id="{764A987E-14CD-4060-BF50-55E996350161}"/>
              </a:ext>
            </a:extLst>
          </p:cNvPr>
          <p:cNvPicPr/>
          <p:nvPr/>
        </p:nvPicPr>
        <p:blipFill>
          <a:blip r:embed="rId2" cstate="print"/>
          <a:stretch>
            <a:fillRect/>
          </a:stretch>
        </p:blipFill>
        <p:spPr>
          <a:xfrm>
            <a:off x="1213338" y="2160269"/>
            <a:ext cx="8853854" cy="4205361"/>
          </a:xfrm>
          <a:prstGeom prst="rect">
            <a:avLst/>
          </a:prstGeom>
        </p:spPr>
      </p:pic>
    </p:spTree>
    <p:extLst>
      <p:ext uri="{BB962C8B-B14F-4D97-AF65-F5344CB8AC3E}">
        <p14:creationId xmlns:p14="http://schemas.microsoft.com/office/powerpoint/2010/main" val="1917337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0243-D25C-40C0-833A-B686579A1FC1}"/>
              </a:ext>
            </a:extLst>
          </p:cNvPr>
          <p:cNvSpPr>
            <a:spLocks noGrp="1"/>
          </p:cNvSpPr>
          <p:nvPr>
            <p:ph type="title"/>
          </p:nvPr>
        </p:nvSpPr>
        <p:spPr>
          <a:xfrm>
            <a:off x="1563444" y="73269"/>
            <a:ext cx="9905998" cy="849923"/>
          </a:xfrm>
        </p:spPr>
        <p:txBody>
          <a:bodyPr/>
          <a:lstStyle/>
          <a:p>
            <a:r>
              <a:rPr lang="en-US" dirty="0"/>
              <a:t>               </a:t>
            </a:r>
            <a:r>
              <a:rPr lang="en-US" dirty="0">
                <a:highlight>
                  <a:srgbClr val="800000"/>
                </a:highlight>
              </a:rPr>
              <a:t>Technologies used</a:t>
            </a:r>
            <a:endParaRPr lang="en-IN" dirty="0">
              <a:highlight>
                <a:srgbClr val="800000"/>
              </a:highlight>
            </a:endParaRPr>
          </a:p>
        </p:txBody>
      </p:sp>
      <p:sp>
        <p:nvSpPr>
          <p:cNvPr id="3" name="Content Placeholder 2">
            <a:extLst>
              <a:ext uri="{FF2B5EF4-FFF2-40B4-BE49-F238E27FC236}">
                <a16:creationId xmlns:a16="http://schemas.microsoft.com/office/drawing/2014/main" id="{389130CD-066A-4F42-9CBD-F35049CBFE3C}"/>
              </a:ext>
            </a:extLst>
          </p:cNvPr>
          <p:cNvSpPr>
            <a:spLocks noGrp="1"/>
          </p:cNvSpPr>
          <p:nvPr>
            <p:ph idx="1"/>
          </p:nvPr>
        </p:nvSpPr>
        <p:spPr>
          <a:xfrm>
            <a:off x="211014" y="1213338"/>
            <a:ext cx="11790485" cy="5354515"/>
          </a:xfrm>
        </p:spPr>
        <p:txBody>
          <a:bodyPr>
            <a:normAutofit fontScale="92500" lnSpcReduction="10000"/>
          </a:bodyPr>
          <a:lstStyle/>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For our project we have used following technologies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Frontend is developed using following technologies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1)Html (Hypertext Markup Language)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Css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(Cascading Style sheets)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3)</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Jsp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(Java Server Pages)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4)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BootStrap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Backend is developed using following technologies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1)Servlets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2)</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Mysql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442920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ADB4-E20D-4E2B-8E24-2345A7E4A63B}"/>
              </a:ext>
            </a:extLst>
          </p:cNvPr>
          <p:cNvSpPr>
            <a:spLocks noGrp="1"/>
          </p:cNvSpPr>
          <p:nvPr>
            <p:ph type="title"/>
          </p:nvPr>
        </p:nvSpPr>
        <p:spPr>
          <a:xfrm>
            <a:off x="947982" y="190500"/>
            <a:ext cx="9905998" cy="876300"/>
          </a:xfrm>
        </p:spPr>
        <p:txBody>
          <a:bodyPr/>
          <a:lstStyle/>
          <a:p>
            <a:r>
              <a:rPr lang="en-US" dirty="0"/>
              <a:t>                             </a:t>
            </a:r>
            <a:r>
              <a:rPr lang="en-US" dirty="0">
                <a:highlight>
                  <a:srgbClr val="808080"/>
                </a:highlight>
              </a:rPr>
              <a:t>Ide’s used</a:t>
            </a:r>
            <a:endParaRPr lang="en-IN" dirty="0">
              <a:highlight>
                <a:srgbClr val="808080"/>
              </a:highlight>
            </a:endParaRPr>
          </a:p>
        </p:txBody>
      </p:sp>
      <p:sp>
        <p:nvSpPr>
          <p:cNvPr id="3" name="Content Placeholder 2">
            <a:extLst>
              <a:ext uri="{FF2B5EF4-FFF2-40B4-BE49-F238E27FC236}">
                <a16:creationId xmlns:a16="http://schemas.microsoft.com/office/drawing/2014/main" id="{8FF4174A-8317-439D-92AA-4D0041B7D144}"/>
              </a:ext>
            </a:extLst>
          </p:cNvPr>
          <p:cNvSpPr>
            <a:spLocks noGrp="1"/>
          </p:cNvSpPr>
          <p:nvPr>
            <p:ph idx="1"/>
          </p:nvPr>
        </p:nvSpPr>
        <p:spPr>
          <a:xfrm>
            <a:off x="105508" y="1222131"/>
            <a:ext cx="11992707" cy="5445369"/>
          </a:xfrm>
        </p:spPr>
        <p:txBody>
          <a:bodyPr/>
          <a:lstStyle/>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Ide stands for integrated development environment which provides tools to build applications easily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Following are the ide’s used in our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1)Eclipse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2)Visual studio code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descr="Eclipse Is One Of The Most Popular And Powerful Ide - Eclipse Logo Png -  800x188 PNG Download - PNGkit">
            <a:extLst>
              <a:ext uri="{FF2B5EF4-FFF2-40B4-BE49-F238E27FC236}">
                <a16:creationId xmlns:a16="http://schemas.microsoft.com/office/drawing/2014/main" id="{479FD578-AF45-4CD8-87F3-4146508AA7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939" y="5148262"/>
            <a:ext cx="4029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le and Folder Icons in Visual Studio Code">
            <a:extLst>
              <a:ext uri="{FF2B5EF4-FFF2-40B4-BE49-F238E27FC236}">
                <a16:creationId xmlns:a16="http://schemas.microsoft.com/office/drawing/2014/main" id="{6EAB814F-B97D-4D06-A48C-7DEB30DC9D3F}"/>
              </a:ext>
            </a:extLst>
          </p:cNvPr>
          <p:cNvPicPr/>
          <p:nvPr/>
        </p:nvPicPr>
        <p:blipFill rotWithShape="1">
          <a:blip r:embed="rId3">
            <a:extLst>
              <a:ext uri="{28A0092B-C50C-407E-A947-70E740481C1C}">
                <a14:useLocalDpi xmlns:a14="http://schemas.microsoft.com/office/drawing/2010/main" val="0"/>
              </a:ext>
            </a:extLst>
          </a:blip>
          <a:srcRect b="8406"/>
          <a:stretch/>
        </p:blipFill>
        <p:spPr bwMode="auto">
          <a:xfrm>
            <a:off x="5557498" y="4837991"/>
            <a:ext cx="4538980" cy="159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034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41</TotalTime>
  <Words>387</Words>
  <Application>Microsoft Office PowerPoint</Application>
  <PresentationFormat>Widescreen</PresentationFormat>
  <Paragraphs>77</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Black</vt:lpstr>
      <vt:lpstr>Bahnschrift SemiBold SemiConden</vt:lpstr>
      <vt:lpstr>Calibri</vt:lpstr>
      <vt:lpstr>Calibri Light</vt:lpstr>
      <vt:lpstr>Century Gothic</vt:lpstr>
      <vt:lpstr>Mesh</vt:lpstr>
      <vt:lpstr>PowerPoint Presentation</vt:lpstr>
      <vt:lpstr>                                Team Members  </vt:lpstr>
      <vt:lpstr>                  Project Description  </vt:lpstr>
      <vt:lpstr>PowerPoint Presentation</vt:lpstr>
      <vt:lpstr>Use case diagram  </vt:lpstr>
      <vt:lpstr>Flow Chart   </vt:lpstr>
      <vt:lpstr>Er DIAGRAM</vt:lpstr>
      <vt:lpstr>               Technologies used</vt:lpstr>
      <vt:lpstr>                             Ide’s used</vt:lpstr>
      <vt:lpstr>Home.html</vt:lpstr>
      <vt:lpstr>PowerPoint Presentation</vt:lpstr>
      <vt:lpstr>Signup </vt:lpstr>
      <vt:lpstr>Signin </vt:lpstr>
      <vt:lpstr>New User Sign</vt:lpstr>
      <vt:lpstr>Existing User Signin </vt:lpstr>
      <vt:lpstr>Database(Mysql)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Jayanth Manthrigalla</dc:creator>
  <cp:lastModifiedBy>sai srinivas</cp:lastModifiedBy>
  <cp:revision>15</cp:revision>
  <dcterms:created xsi:type="dcterms:W3CDTF">2021-04-14T17:59:50Z</dcterms:created>
  <dcterms:modified xsi:type="dcterms:W3CDTF">2024-09-27T21:51:38Z</dcterms:modified>
</cp:coreProperties>
</file>